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85" r:id="rId2"/>
    <p:sldId id="329" r:id="rId3"/>
    <p:sldId id="330" r:id="rId4"/>
    <p:sldId id="331" r:id="rId5"/>
    <p:sldId id="332" r:id="rId6"/>
    <p:sldId id="321" r:id="rId7"/>
    <p:sldId id="322" r:id="rId8"/>
    <p:sldId id="323" r:id="rId9"/>
    <p:sldId id="335" r:id="rId10"/>
    <p:sldId id="336" r:id="rId11"/>
    <p:sldId id="337" r:id="rId12"/>
    <p:sldId id="326" r:id="rId13"/>
    <p:sldId id="325" r:id="rId14"/>
    <p:sldId id="334" r:id="rId15"/>
    <p:sldId id="340" r:id="rId16"/>
    <p:sldId id="338" r:id="rId17"/>
    <p:sldId id="339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435FAA"/>
    <a:srgbClr val="2C6ABA"/>
    <a:srgbClr val="7030A0"/>
    <a:srgbClr val="D31044"/>
    <a:srgbClr val="EA157A"/>
    <a:srgbClr val="FFFFCC"/>
    <a:srgbClr val="00153E"/>
    <a:srgbClr val="385D8A"/>
    <a:srgbClr val="2C6AB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83" autoAdjust="0"/>
  </p:normalViewPr>
  <p:slideViewPr>
    <p:cSldViewPr>
      <p:cViewPr>
        <p:scale>
          <a:sx n="62" d="100"/>
          <a:sy n="62" d="100"/>
        </p:scale>
        <p:origin x="-854" y="2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620"/>
    </p:cViewPr>
  </p:sorterViewPr>
  <p:notesViewPr>
    <p:cSldViewPr>
      <p:cViewPr varScale="1">
        <p:scale>
          <a:sx n="64" d="100"/>
          <a:sy n="64" d="100"/>
        </p:scale>
        <p:origin x="-2862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D8AB-7966-458C-9BE3-02C18DF0CBED}" type="datetimeFigureOut">
              <a:rPr lang="en-US" smtClean="0"/>
              <a:pPr/>
              <a:t>4/19/2012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A3367-9AA4-47DA-BEE2-BE6D80B19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28368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DC285-F2C7-43EB-8980-030AF7421F74}" type="datetimeFigureOut">
              <a:rPr lang="en-US" smtClean="0"/>
              <a:pPr/>
              <a:t>4/19/2012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D550C-52CF-4EDD-ABE6-64B9331AD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57613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Blu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64" r:id="rId5"/>
    <p:sldLayoutId id="2147483665" r:id="rId6"/>
    <p:sldLayoutId id="2147483666" r:id="rId7"/>
    <p:sldLayoutId id="2147483667" r:id="rId8"/>
    <p:sldLayoutId id="2147483674" r:id="rId9"/>
    <p:sldLayoutId id="2147483672" r:id="rId10"/>
    <p:sldLayoutId id="2147483673" r:id="rId11"/>
    <p:sldLayoutId id="2147483668" r:id="rId12"/>
    <p:sldLayoutId id="2147483669" r:id="rId13"/>
    <p:sldLayoutId id="2147483670" r:id="rId14"/>
    <p:sldLayoutId id="2147483671" r:id="rId15"/>
  </p:sldLayoutIdLst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icao.int/environmental-protection/Pages/Tools.asp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838200" y="2667001"/>
            <a:ext cx="7467600" cy="2819400"/>
          </a:xfrm>
        </p:spPr>
        <p:txBody>
          <a:bodyPr/>
          <a:lstStyle/>
          <a:p>
            <a:r>
              <a:rPr lang="en-GB" b="1" dirty="0" smtClean="0"/>
              <a:t> Hands-on Exercises</a:t>
            </a:r>
            <a:br>
              <a:rPr lang="en-GB" b="1" dirty="0" smtClean="0"/>
            </a:br>
            <a:r>
              <a:rPr lang="en-GB" b="1" dirty="0" smtClean="0"/>
              <a:t>Performance Based Planning</a:t>
            </a:r>
            <a:br>
              <a:rPr lang="en-GB" b="1" dirty="0" smtClean="0"/>
            </a:br>
            <a:r>
              <a:rPr lang="en-GB" b="1" dirty="0" smtClean="0"/>
              <a:t>and</a:t>
            </a:r>
            <a:br>
              <a:rPr lang="en-GB" b="1" dirty="0" smtClean="0"/>
            </a:br>
            <a:r>
              <a:rPr lang="en-GB" b="1" dirty="0" smtClean="0"/>
              <a:t>use of IFSET</a:t>
            </a:r>
            <a:br>
              <a:rPr lang="en-GB" b="1" dirty="0" smtClean="0"/>
            </a:br>
            <a:endParaRPr lang="en-GB" sz="24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1752600"/>
            <a:ext cx="4876800" cy="6857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SIP/ASBU/Bangkok/2012-WP/32B</a:t>
            </a:r>
            <a:br>
              <a:rPr lang="en-GB" sz="1800" dirty="0" smtClean="0">
                <a:latin typeface="Times New Roman" pitchFamily="18" charset="0"/>
                <a:cs typeface="Times New Roman" pitchFamily="18" charset="0"/>
              </a:rPr>
            </a:br>
            <a:endParaRPr lang="en-GB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579120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Workshop on preparations for ANConf/12 − ASBU methodology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(Bangkok, 14-18 May 2012)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7 – Run IFSET (Cont.)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410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000" b="1" dirty="0" smtClean="0"/>
              <a:t>Operations 2</a:t>
            </a:r>
            <a:endParaRPr lang="en-GB" sz="2000" dirty="0" smtClean="0"/>
          </a:p>
          <a:p>
            <a:r>
              <a:rPr lang="en-GB" sz="2100" dirty="0" smtClean="0"/>
              <a:t>Airport BBBB (ADEL 3000FT) is known by the restrictions to approaches due to obstacles that impose restrictions to a continuous descend operation.</a:t>
            </a:r>
          </a:p>
          <a:p>
            <a:r>
              <a:rPr lang="en-GB" sz="2100" dirty="0" smtClean="0"/>
              <a:t>At this airport, B767 is the dominant aircraft type with 100 </a:t>
            </a:r>
            <a:r>
              <a:rPr lang="en-GB" sz="2100" b="1" dirty="0" smtClean="0"/>
              <a:t>operations</a:t>
            </a:r>
            <a:r>
              <a:rPr lang="en-GB" sz="2100" dirty="0" smtClean="0"/>
              <a:t> daily, but A340 also operates at a rate of 40 daily operations. A380 and A330 operate at 10 movements daily each. The rest of the operations are composed by B737-800 at a rate of 80 movements a day. The other operations of small aircraft are not representative. All aircraft will benefit of the new approach procedure.</a:t>
            </a:r>
          </a:p>
          <a:p>
            <a:r>
              <a:rPr lang="en-GB" sz="2100" dirty="0" smtClean="0"/>
              <a:t>To feed the runway dedicated to approach the single approach procedure is described as: </a:t>
            </a:r>
            <a:r>
              <a:rPr lang="en-GB" sz="2100" b="1" dirty="0" smtClean="0"/>
              <a:t>After levelling for 10NM</a:t>
            </a:r>
            <a:r>
              <a:rPr lang="en-GB" sz="2100" dirty="0" smtClean="0"/>
              <a:t>, descend from 10000FT to 7000FT, level for 5NM then descend from 7000FT to 3000FT. </a:t>
            </a:r>
          </a:p>
          <a:p>
            <a:r>
              <a:rPr lang="en-GB" sz="2100" dirty="0" smtClean="0"/>
              <a:t>The new envisaged procedure will allow the aircraft to descend continuously from 10000FT to 3000FT after the 15NM levelling at 10000FT.</a:t>
            </a:r>
            <a:endParaRPr lang="en-GB" sz="2100" dirty="0"/>
          </a:p>
        </p:txBody>
      </p:sp>
    </p:spTree>
    <p:extLst>
      <p:ext uri="{BB962C8B-B14F-4D97-AF65-F5344CB8AC3E}">
        <p14:creationId xmlns="" xmlns:p14="http://schemas.microsoft.com/office/powerpoint/2010/main" val="40135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7 – Run IFSET  (Cont.)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95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200" b="1" dirty="0" smtClean="0"/>
              <a:t>Operations 3</a:t>
            </a:r>
            <a:endParaRPr lang="en-GB" sz="2200" dirty="0" smtClean="0"/>
          </a:p>
          <a:p>
            <a:r>
              <a:rPr lang="en-GB" sz="2200" dirty="0" smtClean="0"/>
              <a:t>The conventional route linking cities A and B has 338NM of extension. After restructuring the airspace through the implementation of RNAV routes between the two cities, the new route will be reduced to 288NM.</a:t>
            </a:r>
          </a:p>
          <a:p>
            <a:r>
              <a:rPr lang="en-GB" sz="2200" dirty="0" smtClean="0"/>
              <a:t>At this route, B737-800 at a rate of 80 operations daily is the dominant aircraft, but E-195 also operates at a rate of 70 daily operations, B767 has 60 operations daily, A340 also operates at a rate of 30 daily operations. A330 operates at a rate of 20 daily movements. Small business jets, of different types respond for 15 operations on a daily basis and only 10 are RNAV approved. The other operations are not representative.</a:t>
            </a:r>
          </a:p>
          <a:p>
            <a:r>
              <a:rPr lang="en-GB" sz="2200" dirty="0" smtClean="0"/>
              <a:t>Except for the regional jets, which have as optimum flight level 31000FT, the other aircraft types all compete for FL350.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="" xmlns:p14="http://schemas.microsoft.com/office/powerpoint/2010/main" val="40135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8 </a:t>
            </a:r>
            <a:r>
              <a:rPr lang="en-US" dirty="0"/>
              <a:t>– GIS Status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Calculate the percentage of airports for which CCOs and CDOs are implemented currently</a:t>
            </a:r>
          </a:p>
          <a:p>
            <a:r>
              <a:rPr lang="en-US" dirty="0" smtClean="0"/>
              <a:t>On the GIS map (next slide) click on your State and change the color as follows</a:t>
            </a:r>
          </a:p>
          <a:p>
            <a:pPr lvl="1"/>
            <a:r>
              <a:rPr lang="en-US" dirty="0" smtClean="0"/>
              <a:t>0-50% Red</a:t>
            </a:r>
          </a:p>
          <a:p>
            <a:pPr lvl="1"/>
            <a:r>
              <a:rPr lang="en-US" dirty="0" smtClean="0"/>
              <a:t>50-75% Orange</a:t>
            </a:r>
          </a:p>
          <a:p>
            <a:pPr lvl="1"/>
            <a:r>
              <a:rPr lang="en-US" dirty="0" smtClean="0"/>
              <a:t>75-100% Green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018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Step </a:t>
            </a:r>
            <a:r>
              <a:rPr lang="en-US" sz="3400" dirty="0" smtClean="0"/>
              <a:t>9 </a:t>
            </a:r>
            <a:r>
              <a:rPr lang="en-US" sz="3400" dirty="0"/>
              <a:t>– GIS </a:t>
            </a:r>
            <a:r>
              <a:rPr lang="en-US" sz="3400" dirty="0" smtClean="0"/>
              <a:t>– CCO/CDO Current Status</a:t>
            </a:r>
            <a:endParaRPr lang="en-GB" sz="3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AutoShape 6"/>
          <p:cNvSpPr>
            <a:spLocks noChangeAspect="1" noChangeArrowheads="1" noTextEdit="1"/>
          </p:cNvSpPr>
          <p:nvPr/>
        </p:nvSpPr>
        <p:spPr bwMode="auto">
          <a:xfrm>
            <a:off x="457200" y="1609725"/>
            <a:ext cx="8239125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8" name="Group 208"/>
          <p:cNvGrpSpPr>
            <a:grpSpLocks/>
          </p:cNvGrpSpPr>
          <p:nvPr/>
        </p:nvGrpSpPr>
        <p:grpSpPr bwMode="auto">
          <a:xfrm>
            <a:off x="1768475" y="1781175"/>
            <a:ext cx="6459538" cy="3381375"/>
            <a:chOff x="1114" y="1122"/>
            <a:chExt cx="4069" cy="2130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556" y="2106"/>
              <a:ext cx="274" cy="238"/>
            </a:xfrm>
            <a:custGeom>
              <a:avLst/>
              <a:gdLst>
                <a:gd name="T0" fmla="*/ 230 w 274"/>
                <a:gd name="T1" fmla="*/ 197 h 238"/>
                <a:gd name="T2" fmla="*/ 218 w 274"/>
                <a:gd name="T3" fmla="*/ 197 h 238"/>
                <a:gd name="T4" fmla="*/ 209 w 274"/>
                <a:gd name="T5" fmla="*/ 205 h 238"/>
                <a:gd name="T6" fmla="*/ 177 w 274"/>
                <a:gd name="T7" fmla="*/ 205 h 238"/>
                <a:gd name="T8" fmla="*/ 157 w 274"/>
                <a:gd name="T9" fmla="*/ 217 h 238"/>
                <a:gd name="T10" fmla="*/ 137 w 274"/>
                <a:gd name="T11" fmla="*/ 205 h 238"/>
                <a:gd name="T12" fmla="*/ 113 w 274"/>
                <a:gd name="T13" fmla="*/ 205 h 238"/>
                <a:gd name="T14" fmla="*/ 93 w 274"/>
                <a:gd name="T15" fmla="*/ 197 h 238"/>
                <a:gd name="T16" fmla="*/ 73 w 274"/>
                <a:gd name="T17" fmla="*/ 197 h 238"/>
                <a:gd name="T18" fmla="*/ 64 w 274"/>
                <a:gd name="T19" fmla="*/ 217 h 238"/>
                <a:gd name="T20" fmla="*/ 64 w 274"/>
                <a:gd name="T21" fmla="*/ 238 h 238"/>
                <a:gd name="T22" fmla="*/ 52 w 274"/>
                <a:gd name="T23" fmla="*/ 217 h 238"/>
                <a:gd name="T24" fmla="*/ 41 w 274"/>
                <a:gd name="T25" fmla="*/ 226 h 238"/>
                <a:gd name="T26" fmla="*/ 32 w 274"/>
                <a:gd name="T27" fmla="*/ 217 h 238"/>
                <a:gd name="T28" fmla="*/ 20 w 274"/>
                <a:gd name="T29" fmla="*/ 217 h 238"/>
                <a:gd name="T30" fmla="*/ 0 w 274"/>
                <a:gd name="T31" fmla="*/ 186 h 238"/>
                <a:gd name="T32" fmla="*/ 0 w 274"/>
                <a:gd name="T33" fmla="*/ 165 h 238"/>
                <a:gd name="T34" fmla="*/ 64 w 274"/>
                <a:gd name="T35" fmla="*/ 153 h 238"/>
                <a:gd name="T36" fmla="*/ 73 w 274"/>
                <a:gd name="T37" fmla="*/ 145 h 238"/>
                <a:gd name="T38" fmla="*/ 73 w 274"/>
                <a:gd name="T39" fmla="*/ 92 h 238"/>
                <a:gd name="T40" fmla="*/ 93 w 274"/>
                <a:gd name="T41" fmla="*/ 81 h 238"/>
                <a:gd name="T42" fmla="*/ 200 w 274"/>
                <a:gd name="T43" fmla="*/ 0 h 238"/>
                <a:gd name="T44" fmla="*/ 238 w 274"/>
                <a:gd name="T45" fmla="*/ 0 h 238"/>
                <a:gd name="T46" fmla="*/ 250 w 274"/>
                <a:gd name="T47" fmla="*/ 11 h 238"/>
                <a:gd name="T48" fmla="*/ 250 w 274"/>
                <a:gd name="T49" fmla="*/ 40 h 238"/>
                <a:gd name="T50" fmla="*/ 262 w 274"/>
                <a:gd name="T51" fmla="*/ 63 h 238"/>
                <a:gd name="T52" fmla="*/ 274 w 274"/>
                <a:gd name="T53" fmla="*/ 63 h 238"/>
                <a:gd name="T54" fmla="*/ 262 w 274"/>
                <a:gd name="T55" fmla="*/ 124 h 238"/>
                <a:gd name="T56" fmla="*/ 230 w 274"/>
                <a:gd name="T57" fmla="*/ 186 h 238"/>
                <a:gd name="T58" fmla="*/ 230 w 274"/>
                <a:gd name="T59" fmla="*/ 197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4" h="238">
                  <a:moveTo>
                    <a:pt x="230" y="197"/>
                  </a:moveTo>
                  <a:lnTo>
                    <a:pt x="218" y="197"/>
                  </a:lnTo>
                  <a:lnTo>
                    <a:pt x="209" y="205"/>
                  </a:lnTo>
                  <a:lnTo>
                    <a:pt x="177" y="205"/>
                  </a:lnTo>
                  <a:lnTo>
                    <a:pt x="157" y="217"/>
                  </a:lnTo>
                  <a:lnTo>
                    <a:pt x="137" y="205"/>
                  </a:lnTo>
                  <a:lnTo>
                    <a:pt x="113" y="205"/>
                  </a:lnTo>
                  <a:lnTo>
                    <a:pt x="93" y="197"/>
                  </a:lnTo>
                  <a:lnTo>
                    <a:pt x="73" y="197"/>
                  </a:lnTo>
                  <a:lnTo>
                    <a:pt x="64" y="217"/>
                  </a:lnTo>
                  <a:lnTo>
                    <a:pt x="64" y="238"/>
                  </a:lnTo>
                  <a:lnTo>
                    <a:pt x="52" y="217"/>
                  </a:lnTo>
                  <a:lnTo>
                    <a:pt x="41" y="226"/>
                  </a:lnTo>
                  <a:lnTo>
                    <a:pt x="32" y="217"/>
                  </a:lnTo>
                  <a:lnTo>
                    <a:pt x="20" y="217"/>
                  </a:lnTo>
                  <a:lnTo>
                    <a:pt x="0" y="186"/>
                  </a:lnTo>
                  <a:lnTo>
                    <a:pt x="0" y="165"/>
                  </a:lnTo>
                  <a:lnTo>
                    <a:pt x="64" y="153"/>
                  </a:lnTo>
                  <a:lnTo>
                    <a:pt x="73" y="145"/>
                  </a:lnTo>
                  <a:lnTo>
                    <a:pt x="73" y="92"/>
                  </a:lnTo>
                  <a:lnTo>
                    <a:pt x="93" y="81"/>
                  </a:lnTo>
                  <a:lnTo>
                    <a:pt x="200" y="0"/>
                  </a:lnTo>
                  <a:lnTo>
                    <a:pt x="238" y="0"/>
                  </a:lnTo>
                  <a:lnTo>
                    <a:pt x="250" y="11"/>
                  </a:lnTo>
                  <a:lnTo>
                    <a:pt x="250" y="40"/>
                  </a:lnTo>
                  <a:lnTo>
                    <a:pt x="262" y="63"/>
                  </a:lnTo>
                  <a:lnTo>
                    <a:pt x="274" y="63"/>
                  </a:lnTo>
                  <a:lnTo>
                    <a:pt x="262" y="124"/>
                  </a:lnTo>
                  <a:lnTo>
                    <a:pt x="230" y="186"/>
                  </a:lnTo>
                  <a:lnTo>
                    <a:pt x="230" y="197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556" y="2106"/>
              <a:ext cx="274" cy="238"/>
            </a:xfrm>
            <a:custGeom>
              <a:avLst/>
              <a:gdLst>
                <a:gd name="T0" fmla="*/ 230 w 274"/>
                <a:gd name="T1" fmla="*/ 197 h 238"/>
                <a:gd name="T2" fmla="*/ 218 w 274"/>
                <a:gd name="T3" fmla="*/ 197 h 238"/>
                <a:gd name="T4" fmla="*/ 209 w 274"/>
                <a:gd name="T5" fmla="*/ 205 h 238"/>
                <a:gd name="T6" fmla="*/ 177 w 274"/>
                <a:gd name="T7" fmla="*/ 205 h 238"/>
                <a:gd name="T8" fmla="*/ 157 w 274"/>
                <a:gd name="T9" fmla="*/ 217 h 238"/>
                <a:gd name="T10" fmla="*/ 137 w 274"/>
                <a:gd name="T11" fmla="*/ 205 h 238"/>
                <a:gd name="T12" fmla="*/ 113 w 274"/>
                <a:gd name="T13" fmla="*/ 205 h 238"/>
                <a:gd name="T14" fmla="*/ 93 w 274"/>
                <a:gd name="T15" fmla="*/ 197 h 238"/>
                <a:gd name="T16" fmla="*/ 73 w 274"/>
                <a:gd name="T17" fmla="*/ 197 h 238"/>
                <a:gd name="T18" fmla="*/ 64 w 274"/>
                <a:gd name="T19" fmla="*/ 217 h 238"/>
                <a:gd name="T20" fmla="*/ 64 w 274"/>
                <a:gd name="T21" fmla="*/ 238 h 238"/>
                <a:gd name="T22" fmla="*/ 52 w 274"/>
                <a:gd name="T23" fmla="*/ 217 h 238"/>
                <a:gd name="T24" fmla="*/ 41 w 274"/>
                <a:gd name="T25" fmla="*/ 226 h 238"/>
                <a:gd name="T26" fmla="*/ 32 w 274"/>
                <a:gd name="T27" fmla="*/ 217 h 238"/>
                <a:gd name="T28" fmla="*/ 20 w 274"/>
                <a:gd name="T29" fmla="*/ 217 h 238"/>
                <a:gd name="T30" fmla="*/ 0 w 274"/>
                <a:gd name="T31" fmla="*/ 186 h 238"/>
                <a:gd name="T32" fmla="*/ 0 w 274"/>
                <a:gd name="T33" fmla="*/ 165 h 238"/>
                <a:gd name="T34" fmla="*/ 64 w 274"/>
                <a:gd name="T35" fmla="*/ 153 h 238"/>
                <a:gd name="T36" fmla="*/ 73 w 274"/>
                <a:gd name="T37" fmla="*/ 145 h 238"/>
                <a:gd name="T38" fmla="*/ 73 w 274"/>
                <a:gd name="T39" fmla="*/ 92 h 238"/>
                <a:gd name="T40" fmla="*/ 93 w 274"/>
                <a:gd name="T41" fmla="*/ 81 h 238"/>
                <a:gd name="T42" fmla="*/ 200 w 274"/>
                <a:gd name="T43" fmla="*/ 0 h 238"/>
                <a:gd name="T44" fmla="*/ 238 w 274"/>
                <a:gd name="T45" fmla="*/ 0 h 238"/>
                <a:gd name="T46" fmla="*/ 250 w 274"/>
                <a:gd name="T47" fmla="*/ 11 h 238"/>
                <a:gd name="T48" fmla="*/ 250 w 274"/>
                <a:gd name="T49" fmla="*/ 40 h 238"/>
                <a:gd name="T50" fmla="*/ 262 w 274"/>
                <a:gd name="T51" fmla="*/ 63 h 238"/>
                <a:gd name="T52" fmla="*/ 274 w 274"/>
                <a:gd name="T53" fmla="*/ 63 h 238"/>
                <a:gd name="T54" fmla="*/ 262 w 274"/>
                <a:gd name="T55" fmla="*/ 124 h 238"/>
                <a:gd name="T56" fmla="*/ 230 w 274"/>
                <a:gd name="T57" fmla="*/ 186 h 238"/>
                <a:gd name="T58" fmla="*/ 230 w 274"/>
                <a:gd name="T59" fmla="*/ 197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4" h="238">
                  <a:moveTo>
                    <a:pt x="230" y="197"/>
                  </a:moveTo>
                  <a:lnTo>
                    <a:pt x="218" y="197"/>
                  </a:lnTo>
                  <a:lnTo>
                    <a:pt x="209" y="205"/>
                  </a:lnTo>
                  <a:lnTo>
                    <a:pt x="177" y="205"/>
                  </a:lnTo>
                  <a:lnTo>
                    <a:pt x="157" y="217"/>
                  </a:lnTo>
                  <a:lnTo>
                    <a:pt x="137" y="205"/>
                  </a:lnTo>
                  <a:lnTo>
                    <a:pt x="113" y="205"/>
                  </a:lnTo>
                  <a:lnTo>
                    <a:pt x="93" y="197"/>
                  </a:lnTo>
                  <a:lnTo>
                    <a:pt x="73" y="197"/>
                  </a:lnTo>
                  <a:lnTo>
                    <a:pt x="64" y="217"/>
                  </a:lnTo>
                  <a:lnTo>
                    <a:pt x="64" y="238"/>
                  </a:lnTo>
                  <a:lnTo>
                    <a:pt x="52" y="217"/>
                  </a:lnTo>
                  <a:lnTo>
                    <a:pt x="41" y="226"/>
                  </a:lnTo>
                  <a:lnTo>
                    <a:pt x="32" y="217"/>
                  </a:lnTo>
                  <a:lnTo>
                    <a:pt x="20" y="217"/>
                  </a:lnTo>
                  <a:lnTo>
                    <a:pt x="0" y="186"/>
                  </a:lnTo>
                  <a:lnTo>
                    <a:pt x="0" y="165"/>
                  </a:lnTo>
                  <a:lnTo>
                    <a:pt x="64" y="153"/>
                  </a:lnTo>
                  <a:lnTo>
                    <a:pt x="73" y="145"/>
                  </a:lnTo>
                  <a:lnTo>
                    <a:pt x="73" y="92"/>
                  </a:lnTo>
                  <a:lnTo>
                    <a:pt x="93" y="81"/>
                  </a:lnTo>
                  <a:lnTo>
                    <a:pt x="200" y="0"/>
                  </a:lnTo>
                  <a:lnTo>
                    <a:pt x="238" y="0"/>
                  </a:lnTo>
                  <a:lnTo>
                    <a:pt x="250" y="11"/>
                  </a:lnTo>
                  <a:lnTo>
                    <a:pt x="250" y="40"/>
                  </a:lnTo>
                  <a:lnTo>
                    <a:pt x="262" y="63"/>
                  </a:lnTo>
                  <a:lnTo>
                    <a:pt x="274" y="63"/>
                  </a:lnTo>
                  <a:lnTo>
                    <a:pt x="262" y="124"/>
                  </a:lnTo>
                  <a:lnTo>
                    <a:pt x="230" y="186"/>
                  </a:lnTo>
                  <a:lnTo>
                    <a:pt x="230" y="197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598" y="2303"/>
              <a:ext cx="198" cy="183"/>
            </a:xfrm>
            <a:custGeom>
              <a:avLst/>
              <a:gdLst>
                <a:gd name="T0" fmla="*/ 198 w 198"/>
                <a:gd name="T1" fmla="*/ 8 h 183"/>
                <a:gd name="T2" fmla="*/ 198 w 198"/>
                <a:gd name="T3" fmla="*/ 19 h 183"/>
                <a:gd name="T4" fmla="*/ 198 w 198"/>
                <a:gd name="T5" fmla="*/ 40 h 183"/>
                <a:gd name="T6" fmla="*/ 189 w 198"/>
                <a:gd name="T7" fmla="*/ 48 h 183"/>
                <a:gd name="T8" fmla="*/ 177 w 198"/>
                <a:gd name="T9" fmla="*/ 92 h 183"/>
                <a:gd name="T10" fmla="*/ 168 w 198"/>
                <a:gd name="T11" fmla="*/ 100 h 183"/>
                <a:gd name="T12" fmla="*/ 159 w 198"/>
                <a:gd name="T13" fmla="*/ 133 h 183"/>
                <a:gd name="T14" fmla="*/ 148 w 198"/>
                <a:gd name="T15" fmla="*/ 144 h 183"/>
                <a:gd name="T16" fmla="*/ 136 w 198"/>
                <a:gd name="T17" fmla="*/ 133 h 183"/>
                <a:gd name="T18" fmla="*/ 125 w 198"/>
                <a:gd name="T19" fmla="*/ 133 h 183"/>
                <a:gd name="T20" fmla="*/ 104 w 198"/>
                <a:gd name="T21" fmla="*/ 173 h 183"/>
                <a:gd name="T22" fmla="*/ 51 w 198"/>
                <a:gd name="T23" fmla="*/ 183 h 183"/>
                <a:gd name="T24" fmla="*/ 51 w 198"/>
                <a:gd name="T25" fmla="*/ 173 h 183"/>
                <a:gd name="T26" fmla="*/ 43 w 198"/>
                <a:gd name="T27" fmla="*/ 153 h 183"/>
                <a:gd name="T28" fmla="*/ 22 w 198"/>
                <a:gd name="T29" fmla="*/ 144 h 183"/>
                <a:gd name="T30" fmla="*/ 0 w 198"/>
                <a:gd name="T31" fmla="*/ 144 h 183"/>
                <a:gd name="T32" fmla="*/ 0 w 198"/>
                <a:gd name="T33" fmla="*/ 100 h 183"/>
                <a:gd name="T34" fmla="*/ 22 w 198"/>
                <a:gd name="T35" fmla="*/ 60 h 183"/>
                <a:gd name="T36" fmla="*/ 22 w 198"/>
                <a:gd name="T37" fmla="*/ 40 h 183"/>
                <a:gd name="T38" fmla="*/ 22 w 198"/>
                <a:gd name="T39" fmla="*/ 19 h 183"/>
                <a:gd name="T40" fmla="*/ 32 w 198"/>
                <a:gd name="T41" fmla="*/ 0 h 183"/>
                <a:gd name="T42" fmla="*/ 51 w 198"/>
                <a:gd name="T43" fmla="*/ 0 h 183"/>
                <a:gd name="T44" fmla="*/ 72 w 198"/>
                <a:gd name="T45" fmla="*/ 8 h 183"/>
                <a:gd name="T46" fmla="*/ 95 w 198"/>
                <a:gd name="T47" fmla="*/ 8 h 183"/>
                <a:gd name="T48" fmla="*/ 116 w 198"/>
                <a:gd name="T49" fmla="*/ 19 h 183"/>
                <a:gd name="T50" fmla="*/ 136 w 198"/>
                <a:gd name="T51" fmla="*/ 8 h 183"/>
                <a:gd name="T52" fmla="*/ 168 w 198"/>
                <a:gd name="T53" fmla="*/ 8 h 183"/>
                <a:gd name="T54" fmla="*/ 177 w 198"/>
                <a:gd name="T55" fmla="*/ 0 h 183"/>
                <a:gd name="T56" fmla="*/ 189 w 198"/>
                <a:gd name="T57" fmla="*/ 0 h 183"/>
                <a:gd name="T58" fmla="*/ 198 w 198"/>
                <a:gd name="T59" fmla="*/ 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8" h="183">
                  <a:moveTo>
                    <a:pt x="198" y="8"/>
                  </a:moveTo>
                  <a:lnTo>
                    <a:pt x="198" y="19"/>
                  </a:lnTo>
                  <a:lnTo>
                    <a:pt x="198" y="40"/>
                  </a:lnTo>
                  <a:lnTo>
                    <a:pt x="189" y="48"/>
                  </a:lnTo>
                  <a:lnTo>
                    <a:pt x="177" y="92"/>
                  </a:lnTo>
                  <a:lnTo>
                    <a:pt x="168" y="100"/>
                  </a:lnTo>
                  <a:lnTo>
                    <a:pt x="159" y="133"/>
                  </a:lnTo>
                  <a:lnTo>
                    <a:pt x="148" y="144"/>
                  </a:lnTo>
                  <a:lnTo>
                    <a:pt x="136" y="133"/>
                  </a:lnTo>
                  <a:lnTo>
                    <a:pt x="125" y="133"/>
                  </a:lnTo>
                  <a:lnTo>
                    <a:pt x="104" y="173"/>
                  </a:lnTo>
                  <a:lnTo>
                    <a:pt x="51" y="183"/>
                  </a:lnTo>
                  <a:lnTo>
                    <a:pt x="51" y="173"/>
                  </a:lnTo>
                  <a:lnTo>
                    <a:pt x="43" y="153"/>
                  </a:lnTo>
                  <a:lnTo>
                    <a:pt x="22" y="144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22" y="60"/>
                  </a:lnTo>
                  <a:lnTo>
                    <a:pt x="22" y="40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51" y="0"/>
                  </a:lnTo>
                  <a:lnTo>
                    <a:pt x="72" y="8"/>
                  </a:lnTo>
                  <a:lnTo>
                    <a:pt x="95" y="8"/>
                  </a:lnTo>
                  <a:lnTo>
                    <a:pt x="116" y="19"/>
                  </a:lnTo>
                  <a:lnTo>
                    <a:pt x="136" y="8"/>
                  </a:lnTo>
                  <a:lnTo>
                    <a:pt x="168" y="8"/>
                  </a:lnTo>
                  <a:lnTo>
                    <a:pt x="177" y="0"/>
                  </a:lnTo>
                  <a:lnTo>
                    <a:pt x="189" y="0"/>
                  </a:lnTo>
                  <a:lnTo>
                    <a:pt x="198" y="8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598" y="2303"/>
              <a:ext cx="198" cy="183"/>
            </a:xfrm>
            <a:custGeom>
              <a:avLst/>
              <a:gdLst>
                <a:gd name="T0" fmla="*/ 198 w 198"/>
                <a:gd name="T1" fmla="*/ 8 h 183"/>
                <a:gd name="T2" fmla="*/ 198 w 198"/>
                <a:gd name="T3" fmla="*/ 19 h 183"/>
                <a:gd name="T4" fmla="*/ 198 w 198"/>
                <a:gd name="T5" fmla="*/ 40 h 183"/>
                <a:gd name="T6" fmla="*/ 189 w 198"/>
                <a:gd name="T7" fmla="*/ 48 h 183"/>
                <a:gd name="T8" fmla="*/ 177 w 198"/>
                <a:gd name="T9" fmla="*/ 92 h 183"/>
                <a:gd name="T10" fmla="*/ 168 w 198"/>
                <a:gd name="T11" fmla="*/ 100 h 183"/>
                <a:gd name="T12" fmla="*/ 159 w 198"/>
                <a:gd name="T13" fmla="*/ 133 h 183"/>
                <a:gd name="T14" fmla="*/ 148 w 198"/>
                <a:gd name="T15" fmla="*/ 144 h 183"/>
                <a:gd name="T16" fmla="*/ 136 w 198"/>
                <a:gd name="T17" fmla="*/ 133 h 183"/>
                <a:gd name="T18" fmla="*/ 125 w 198"/>
                <a:gd name="T19" fmla="*/ 133 h 183"/>
                <a:gd name="T20" fmla="*/ 104 w 198"/>
                <a:gd name="T21" fmla="*/ 173 h 183"/>
                <a:gd name="T22" fmla="*/ 51 w 198"/>
                <a:gd name="T23" fmla="*/ 183 h 183"/>
                <a:gd name="T24" fmla="*/ 51 w 198"/>
                <a:gd name="T25" fmla="*/ 173 h 183"/>
                <a:gd name="T26" fmla="*/ 43 w 198"/>
                <a:gd name="T27" fmla="*/ 153 h 183"/>
                <a:gd name="T28" fmla="*/ 22 w 198"/>
                <a:gd name="T29" fmla="*/ 144 h 183"/>
                <a:gd name="T30" fmla="*/ 0 w 198"/>
                <a:gd name="T31" fmla="*/ 144 h 183"/>
                <a:gd name="T32" fmla="*/ 0 w 198"/>
                <a:gd name="T33" fmla="*/ 100 h 183"/>
                <a:gd name="T34" fmla="*/ 22 w 198"/>
                <a:gd name="T35" fmla="*/ 60 h 183"/>
                <a:gd name="T36" fmla="*/ 22 w 198"/>
                <a:gd name="T37" fmla="*/ 40 h 183"/>
                <a:gd name="T38" fmla="*/ 22 w 198"/>
                <a:gd name="T39" fmla="*/ 19 h 183"/>
                <a:gd name="T40" fmla="*/ 32 w 198"/>
                <a:gd name="T41" fmla="*/ 0 h 183"/>
                <a:gd name="T42" fmla="*/ 51 w 198"/>
                <a:gd name="T43" fmla="*/ 0 h 183"/>
                <a:gd name="T44" fmla="*/ 72 w 198"/>
                <a:gd name="T45" fmla="*/ 8 h 183"/>
                <a:gd name="T46" fmla="*/ 95 w 198"/>
                <a:gd name="T47" fmla="*/ 8 h 183"/>
                <a:gd name="T48" fmla="*/ 116 w 198"/>
                <a:gd name="T49" fmla="*/ 19 h 183"/>
                <a:gd name="T50" fmla="*/ 136 w 198"/>
                <a:gd name="T51" fmla="*/ 8 h 183"/>
                <a:gd name="T52" fmla="*/ 168 w 198"/>
                <a:gd name="T53" fmla="*/ 8 h 183"/>
                <a:gd name="T54" fmla="*/ 177 w 198"/>
                <a:gd name="T55" fmla="*/ 0 h 183"/>
                <a:gd name="T56" fmla="*/ 189 w 198"/>
                <a:gd name="T57" fmla="*/ 0 h 183"/>
                <a:gd name="T58" fmla="*/ 198 w 198"/>
                <a:gd name="T59" fmla="*/ 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8" h="183">
                  <a:moveTo>
                    <a:pt x="198" y="8"/>
                  </a:moveTo>
                  <a:lnTo>
                    <a:pt x="198" y="19"/>
                  </a:lnTo>
                  <a:lnTo>
                    <a:pt x="198" y="40"/>
                  </a:lnTo>
                  <a:lnTo>
                    <a:pt x="189" y="48"/>
                  </a:lnTo>
                  <a:lnTo>
                    <a:pt x="177" y="92"/>
                  </a:lnTo>
                  <a:lnTo>
                    <a:pt x="168" y="100"/>
                  </a:lnTo>
                  <a:lnTo>
                    <a:pt x="159" y="133"/>
                  </a:lnTo>
                  <a:lnTo>
                    <a:pt x="148" y="144"/>
                  </a:lnTo>
                  <a:lnTo>
                    <a:pt x="136" y="133"/>
                  </a:lnTo>
                  <a:lnTo>
                    <a:pt x="125" y="133"/>
                  </a:lnTo>
                  <a:lnTo>
                    <a:pt x="104" y="173"/>
                  </a:lnTo>
                  <a:lnTo>
                    <a:pt x="51" y="183"/>
                  </a:lnTo>
                  <a:lnTo>
                    <a:pt x="51" y="173"/>
                  </a:lnTo>
                  <a:lnTo>
                    <a:pt x="43" y="153"/>
                  </a:lnTo>
                  <a:lnTo>
                    <a:pt x="22" y="144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22" y="60"/>
                  </a:lnTo>
                  <a:lnTo>
                    <a:pt x="22" y="40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51" y="0"/>
                  </a:lnTo>
                  <a:lnTo>
                    <a:pt x="72" y="8"/>
                  </a:lnTo>
                  <a:lnTo>
                    <a:pt x="95" y="8"/>
                  </a:lnTo>
                  <a:lnTo>
                    <a:pt x="116" y="19"/>
                  </a:lnTo>
                  <a:lnTo>
                    <a:pt x="136" y="8"/>
                  </a:lnTo>
                  <a:lnTo>
                    <a:pt x="168" y="8"/>
                  </a:lnTo>
                  <a:lnTo>
                    <a:pt x="177" y="0"/>
                  </a:lnTo>
                  <a:lnTo>
                    <a:pt x="189" y="0"/>
                  </a:lnTo>
                  <a:lnTo>
                    <a:pt x="198" y="8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807" y="2353"/>
              <a:ext cx="231" cy="156"/>
            </a:xfrm>
            <a:custGeom>
              <a:avLst/>
              <a:gdLst>
                <a:gd name="T0" fmla="*/ 0 w 231"/>
                <a:gd name="T1" fmla="*/ 123 h 156"/>
                <a:gd name="T2" fmla="*/ 23 w 231"/>
                <a:gd name="T3" fmla="*/ 156 h 156"/>
                <a:gd name="T4" fmla="*/ 32 w 231"/>
                <a:gd name="T5" fmla="*/ 147 h 156"/>
                <a:gd name="T6" fmla="*/ 41 w 231"/>
                <a:gd name="T7" fmla="*/ 147 h 156"/>
                <a:gd name="T8" fmla="*/ 53 w 231"/>
                <a:gd name="T9" fmla="*/ 147 h 156"/>
                <a:gd name="T10" fmla="*/ 75 w 231"/>
                <a:gd name="T11" fmla="*/ 147 h 156"/>
                <a:gd name="T12" fmla="*/ 85 w 231"/>
                <a:gd name="T13" fmla="*/ 112 h 156"/>
                <a:gd name="T14" fmla="*/ 96 w 231"/>
                <a:gd name="T15" fmla="*/ 112 h 156"/>
                <a:gd name="T16" fmla="*/ 105 w 231"/>
                <a:gd name="T17" fmla="*/ 123 h 156"/>
                <a:gd name="T18" fmla="*/ 137 w 231"/>
                <a:gd name="T19" fmla="*/ 133 h 156"/>
                <a:gd name="T20" fmla="*/ 149 w 231"/>
                <a:gd name="T21" fmla="*/ 123 h 156"/>
                <a:gd name="T22" fmla="*/ 231 w 231"/>
                <a:gd name="T23" fmla="*/ 112 h 156"/>
                <a:gd name="T24" fmla="*/ 178 w 231"/>
                <a:gd name="T25" fmla="*/ 51 h 156"/>
                <a:gd name="T26" fmla="*/ 158 w 231"/>
                <a:gd name="T27" fmla="*/ 43 h 156"/>
                <a:gd name="T28" fmla="*/ 158 w 231"/>
                <a:gd name="T29" fmla="*/ 22 h 156"/>
                <a:gd name="T30" fmla="*/ 137 w 231"/>
                <a:gd name="T31" fmla="*/ 0 h 156"/>
                <a:gd name="T32" fmla="*/ 125 w 231"/>
                <a:gd name="T33" fmla="*/ 11 h 156"/>
                <a:gd name="T34" fmla="*/ 105 w 231"/>
                <a:gd name="T35" fmla="*/ 32 h 156"/>
                <a:gd name="T36" fmla="*/ 75 w 231"/>
                <a:gd name="T37" fmla="*/ 43 h 156"/>
                <a:gd name="T38" fmla="*/ 75 w 231"/>
                <a:gd name="T39" fmla="*/ 51 h 156"/>
                <a:gd name="T40" fmla="*/ 61 w 231"/>
                <a:gd name="T41" fmla="*/ 64 h 156"/>
                <a:gd name="T42" fmla="*/ 11 w 231"/>
                <a:gd name="T43" fmla="*/ 72 h 156"/>
                <a:gd name="T44" fmla="*/ 0 w 231"/>
                <a:gd name="T45" fmla="*/ 104 h 156"/>
                <a:gd name="T46" fmla="*/ 0 w 231"/>
                <a:gd name="T47" fmla="*/ 12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1" h="156">
                  <a:moveTo>
                    <a:pt x="0" y="123"/>
                  </a:moveTo>
                  <a:lnTo>
                    <a:pt x="23" y="156"/>
                  </a:lnTo>
                  <a:lnTo>
                    <a:pt x="32" y="147"/>
                  </a:lnTo>
                  <a:lnTo>
                    <a:pt x="41" y="147"/>
                  </a:lnTo>
                  <a:lnTo>
                    <a:pt x="53" y="147"/>
                  </a:lnTo>
                  <a:lnTo>
                    <a:pt x="75" y="147"/>
                  </a:lnTo>
                  <a:lnTo>
                    <a:pt x="85" y="112"/>
                  </a:lnTo>
                  <a:lnTo>
                    <a:pt x="96" y="112"/>
                  </a:lnTo>
                  <a:lnTo>
                    <a:pt x="105" y="123"/>
                  </a:lnTo>
                  <a:lnTo>
                    <a:pt x="137" y="133"/>
                  </a:lnTo>
                  <a:lnTo>
                    <a:pt x="149" y="123"/>
                  </a:lnTo>
                  <a:lnTo>
                    <a:pt x="231" y="112"/>
                  </a:lnTo>
                  <a:lnTo>
                    <a:pt x="178" y="51"/>
                  </a:lnTo>
                  <a:lnTo>
                    <a:pt x="158" y="43"/>
                  </a:lnTo>
                  <a:lnTo>
                    <a:pt x="158" y="22"/>
                  </a:lnTo>
                  <a:lnTo>
                    <a:pt x="137" y="0"/>
                  </a:lnTo>
                  <a:lnTo>
                    <a:pt x="125" y="11"/>
                  </a:lnTo>
                  <a:lnTo>
                    <a:pt x="105" y="32"/>
                  </a:lnTo>
                  <a:lnTo>
                    <a:pt x="75" y="43"/>
                  </a:lnTo>
                  <a:lnTo>
                    <a:pt x="75" y="51"/>
                  </a:lnTo>
                  <a:lnTo>
                    <a:pt x="61" y="64"/>
                  </a:lnTo>
                  <a:lnTo>
                    <a:pt x="11" y="72"/>
                  </a:lnTo>
                  <a:lnTo>
                    <a:pt x="0" y="104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807" y="2353"/>
              <a:ext cx="231" cy="156"/>
            </a:xfrm>
            <a:custGeom>
              <a:avLst/>
              <a:gdLst>
                <a:gd name="T0" fmla="*/ 0 w 231"/>
                <a:gd name="T1" fmla="*/ 123 h 156"/>
                <a:gd name="T2" fmla="*/ 23 w 231"/>
                <a:gd name="T3" fmla="*/ 156 h 156"/>
                <a:gd name="T4" fmla="*/ 32 w 231"/>
                <a:gd name="T5" fmla="*/ 147 h 156"/>
                <a:gd name="T6" fmla="*/ 41 w 231"/>
                <a:gd name="T7" fmla="*/ 147 h 156"/>
                <a:gd name="T8" fmla="*/ 53 w 231"/>
                <a:gd name="T9" fmla="*/ 147 h 156"/>
                <a:gd name="T10" fmla="*/ 75 w 231"/>
                <a:gd name="T11" fmla="*/ 147 h 156"/>
                <a:gd name="T12" fmla="*/ 85 w 231"/>
                <a:gd name="T13" fmla="*/ 112 h 156"/>
                <a:gd name="T14" fmla="*/ 96 w 231"/>
                <a:gd name="T15" fmla="*/ 112 h 156"/>
                <a:gd name="T16" fmla="*/ 105 w 231"/>
                <a:gd name="T17" fmla="*/ 123 h 156"/>
                <a:gd name="T18" fmla="*/ 137 w 231"/>
                <a:gd name="T19" fmla="*/ 133 h 156"/>
                <a:gd name="T20" fmla="*/ 149 w 231"/>
                <a:gd name="T21" fmla="*/ 123 h 156"/>
                <a:gd name="T22" fmla="*/ 231 w 231"/>
                <a:gd name="T23" fmla="*/ 112 h 156"/>
                <a:gd name="T24" fmla="*/ 178 w 231"/>
                <a:gd name="T25" fmla="*/ 51 h 156"/>
                <a:gd name="T26" fmla="*/ 158 w 231"/>
                <a:gd name="T27" fmla="*/ 43 h 156"/>
                <a:gd name="T28" fmla="*/ 158 w 231"/>
                <a:gd name="T29" fmla="*/ 22 h 156"/>
                <a:gd name="T30" fmla="*/ 137 w 231"/>
                <a:gd name="T31" fmla="*/ 0 h 156"/>
                <a:gd name="T32" fmla="*/ 125 w 231"/>
                <a:gd name="T33" fmla="*/ 11 h 156"/>
                <a:gd name="T34" fmla="*/ 105 w 231"/>
                <a:gd name="T35" fmla="*/ 32 h 156"/>
                <a:gd name="T36" fmla="*/ 75 w 231"/>
                <a:gd name="T37" fmla="*/ 43 h 156"/>
                <a:gd name="T38" fmla="*/ 75 w 231"/>
                <a:gd name="T39" fmla="*/ 51 h 156"/>
                <a:gd name="T40" fmla="*/ 61 w 231"/>
                <a:gd name="T41" fmla="*/ 64 h 156"/>
                <a:gd name="T42" fmla="*/ 11 w 231"/>
                <a:gd name="T43" fmla="*/ 72 h 156"/>
                <a:gd name="T44" fmla="*/ 0 w 231"/>
                <a:gd name="T45" fmla="*/ 104 h 156"/>
                <a:gd name="T46" fmla="*/ 0 w 231"/>
                <a:gd name="T47" fmla="*/ 12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1" h="156">
                  <a:moveTo>
                    <a:pt x="0" y="123"/>
                  </a:moveTo>
                  <a:lnTo>
                    <a:pt x="23" y="156"/>
                  </a:lnTo>
                  <a:lnTo>
                    <a:pt x="32" y="147"/>
                  </a:lnTo>
                  <a:lnTo>
                    <a:pt x="41" y="147"/>
                  </a:lnTo>
                  <a:lnTo>
                    <a:pt x="53" y="147"/>
                  </a:lnTo>
                  <a:lnTo>
                    <a:pt x="75" y="147"/>
                  </a:lnTo>
                  <a:lnTo>
                    <a:pt x="85" y="112"/>
                  </a:lnTo>
                  <a:lnTo>
                    <a:pt x="96" y="112"/>
                  </a:lnTo>
                  <a:lnTo>
                    <a:pt x="105" y="123"/>
                  </a:lnTo>
                  <a:lnTo>
                    <a:pt x="137" y="133"/>
                  </a:lnTo>
                  <a:lnTo>
                    <a:pt x="149" y="123"/>
                  </a:lnTo>
                  <a:lnTo>
                    <a:pt x="231" y="112"/>
                  </a:lnTo>
                  <a:lnTo>
                    <a:pt x="178" y="51"/>
                  </a:lnTo>
                  <a:lnTo>
                    <a:pt x="158" y="43"/>
                  </a:lnTo>
                  <a:lnTo>
                    <a:pt x="158" y="22"/>
                  </a:lnTo>
                  <a:lnTo>
                    <a:pt x="137" y="0"/>
                  </a:lnTo>
                  <a:lnTo>
                    <a:pt x="125" y="11"/>
                  </a:lnTo>
                  <a:lnTo>
                    <a:pt x="105" y="32"/>
                  </a:lnTo>
                  <a:lnTo>
                    <a:pt x="75" y="43"/>
                  </a:lnTo>
                  <a:lnTo>
                    <a:pt x="75" y="51"/>
                  </a:lnTo>
                  <a:lnTo>
                    <a:pt x="61" y="64"/>
                  </a:lnTo>
                  <a:lnTo>
                    <a:pt x="11" y="72"/>
                  </a:lnTo>
                  <a:lnTo>
                    <a:pt x="0" y="104"/>
                  </a:lnTo>
                  <a:lnTo>
                    <a:pt x="0" y="123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767" y="2466"/>
              <a:ext cx="335" cy="362"/>
            </a:xfrm>
            <a:custGeom>
              <a:avLst/>
              <a:gdLst>
                <a:gd name="T0" fmla="*/ 189 w 335"/>
                <a:gd name="T1" fmla="*/ 11 h 362"/>
                <a:gd name="T2" fmla="*/ 271 w 335"/>
                <a:gd name="T3" fmla="*/ 0 h 362"/>
                <a:gd name="T4" fmla="*/ 283 w 335"/>
                <a:gd name="T5" fmla="*/ 11 h 362"/>
                <a:gd name="T6" fmla="*/ 305 w 335"/>
                <a:gd name="T7" fmla="*/ 11 h 362"/>
                <a:gd name="T8" fmla="*/ 323 w 335"/>
                <a:gd name="T9" fmla="*/ 34 h 362"/>
                <a:gd name="T10" fmla="*/ 323 w 335"/>
                <a:gd name="T11" fmla="*/ 51 h 362"/>
                <a:gd name="T12" fmla="*/ 335 w 335"/>
                <a:gd name="T13" fmla="*/ 63 h 362"/>
                <a:gd name="T14" fmla="*/ 323 w 335"/>
                <a:gd name="T15" fmla="*/ 72 h 362"/>
                <a:gd name="T16" fmla="*/ 315 w 335"/>
                <a:gd name="T17" fmla="*/ 92 h 362"/>
                <a:gd name="T18" fmla="*/ 305 w 335"/>
                <a:gd name="T19" fmla="*/ 124 h 362"/>
                <a:gd name="T20" fmla="*/ 291 w 335"/>
                <a:gd name="T21" fmla="*/ 144 h 362"/>
                <a:gd name="T22" fmla="*/ 291 w 335"/>
                <a:gd name="T23" fmla="*/ 156 h 362"/>
                <a:gd name="T24" fmla="*/ 305 w 335"/>
                <a:gd name="T25" fmla="*/ 164 h 362"/>
                <a:gd name="T26" fmla="*/ 305 w 335"/>
                <a:gd name="T27" fmla="*/ 187 h 362"/>
                <a:gd name="T28" fmla="*/ 305 w 335"/>
                <a:gd name="T29" fmla="*/ 226 h 362"/>
                <a:gd name="T30" fmla="*/ 323 w 335"/>
                <a:gd name="T31" fmla="*/ 260 h 362"/>
                <a:gd name="T32" fmla="*/ 315 w 335"/>
                <a:gd name="T33" fmla="*/ 260 h 362"/>
                <a:gd name="T34" fmla="*/ 291 w 335"/>
                <a:gd name="T35" fmla="*/ 268 h 362"/>
                <a:gd name="T36" fmla="*/ 291 w 335"/>
                <a:gd name="T37" fmla="*/ 281 h 362"/>
                <a:gd name="T38" fmla="*/ 283 w 335"/>
                <a:gd name="T39" fmla="*/ 329 h 362"/>
                <a:gd name="T40" fmla="*/ 291 w 335"/>
                <a:gd name="T41" fmla="*/ 341 h 362"/>
                <a:gd name="T42" fmla="*/ 305 w 335"/>
                <a:gd name="T43" fmla="*/ 341 h 362"/>
                <a:gd name="T44" fmla="*/ 305 w 335"/>
                <a:gd name="T45" fmla="*/ 362 h 362"/>
                <a:gd name="T46" fmla="*/ 283 w 335"/>
                <a:gd name="T47" fmla="*/ 350 h 362"/>
                <a:gd name="T48" fmla="*/ 250 w 335"/>
                <a:gd name="T49" fmla="*/ 329 h 362"/>
                <a:gd name="T50" fmla="*/ 241 w 335"/>
                <a:gd name="T51" fmla="*/ 329 h 362"/>
                <a:gd name="T52" fmla="*/ 209 w 335"/>
                <a:gd name="T53" fmla="*/ 312 h 362"/>
                <a:gd name="T54" fmla="*/ 165 w 335"/>
                <a:gd name="T55" fmla="*/ 321 h 362"/>
                <a:gd name="T56" fmla="*/ 177 w 335"/>
                <a:gd name="T57" fmla="*/ 312 h 362"/>
                <a:gd name="T58" fmla="*/ 165 w 335"/>
                <a:gd name="T59" fmla="*/ 289 h 362"/>
                <a:gd name="T60" fmla="*/ 165 w 335"/>
                <a:gd name="T61" fmla="*/ 248 h 362"/>
                <a:gd name="T62" fmla="*/ 145 w 335"/>
                <a:gd name="T63" fmla="*/ 240 h 362"/>
                <a:gd name="T64" fmla="*/ 125 w 335"/>
                <a:gd name="T65" fmla="*/ 240 h 362"/>
                <a:gd name="T66" fmla="*/ 125 w 335"/>
                <a:gd name="T67" fmla="*/ 260 h 362"/>
                <a:gd name="T68" fmla="*/ 93 w 335"/>
                <a:gd name="T69" fmla="*/ 260 h 362"/>
                <a:gd name="T70" fmla="*/ 81 w 335"/>
                <a:gd name="T71" fmla="*/ 248 h 362"/>
                <a:gd name="T72" fmla="*/ 72 w 335"/>
                <a:gd name="T73" fmla="*/ 216 h 362"/>
                <a:gd name="T74" fmla="*/ 64 w 335"/>
                <a:gd name="T75" fmla="*/ 216 h 362"/>
                <a:gd name="T76" fmla="*/ 20 w 335"/>
                <a:gd name="T77" fmla="*/ 216 h 362"/>
                <a:gd name="T78" fmla="*/ 0 w 335"/>
                <a:gd name="T79" fmla="*/ 226 h 362"/>
                <a:gd name="T80" fmla="*/ 0 w 335"/>
                <a:gd name="T81" fmla="*/ 216 h 362"/>
                <a:gd name="T82" fmla="*/ 0 w 335"/>
                <a:gd name="T83" fmla="*/ 197 h 362"/>
                <a:gd name="T84" fmla="*/ 8 w 335"/>
                <a:gd name="T85" fmla="*/ 197 h 362"/>
                <a:gd name="T86" fmla="*/ 20 w 335"/>
                <a:gd name="T87" fmla="*/ 197 h 362"/>
                <a:gd name="T88" fmla="*/ 29 w 335"/>
                <a:gd name="T89" fmla="*/ 187 h 362"/>
                <a:gd name="T90" fmla="*/ 40 w 335"/>
                <a:gd name="T91" fmla="*/ 197 h 362"/>
                <a:gd name="T92" fmla="*/ 64 w 335"/>
                <a:gd name="T93" fmla="*/ 176 h 362"/>
                <a:gd name="T94" fmla="*/ 72 w 335"/>
                <a:gd name="T95" fmla="*/ 144 h 362"/>
                <a:gd name="T96" fmla="*/ 93 w 335"/>
                <a:gd name="T97" fmla="*/ 116 h 362"/>
                <a:gd name="T98" fmla="*/ 101 w 335"/>
                <a:gd name="T99" fmla="*/ 63 h 362"/>
                <a:gd name="T100" fmla="*/ 116 w 335"/>
                <a:gd name="T101" fmla="*/ 34 h 362"/>
                <a:gd name="T102" fmla="*/ 125 w 335"/>
                <a:gd name="T103" fmla="*/ 0 h 362"/>
                <a:gd name="T104" fmla="*/ 136 w 335"/>
                <a:gd name="T105" fmla="*/ 0 h 362"/>
                <a:gd name="T106" fmla="*/ 145 w 335"/>
                <a:gd name="T107" fmla="*/ 11 h 362"/>
                <a:gd name="T108" fmla="*/ 177 w 335"/>
                <a:gd name="T109" fmla="*/ 20 h 362"/>
                <a:gd name="T110" fmla="*/ 189 w 335"/>
                <a:gd name="T111" fmla="*/ 11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5" h="362">
                  <a:moveTo>
                    <a:pt x="189" y="11"/>
                  </a:moveTo>
                  <a:lnTo>
                    <a:pt x="271" y="0"/>
                  </a:lnTo>
                  <a:lnTo>
                    <a:pt x="283" y="11"/>
                  </a:lnTo>
                  <a:lnTo>
                    <a:pt x="305" y="11"/>
                  </a:lnTo>
                  <a:lnTo>
                    <a:pt x="323" y="34"/>
                  </a:lnTo>
                  <a:lnTo>
                    <a:pt x="323" y="51"/>
                  </a:lnTo>
                  <a:lnTo>
                    <a:pt x="335" y="63"/>
                  </a:lnTo>
                  <a:lnTo>
                    <a:pt x="323" y="72"/>
                  </a:lnTo>
                  <a:lnTo>
                    <a:pt x="315" y="92"/>
                  </a:lnTo>
                  <a:lnTo>
                    <a:pt x="305" y="124"/>
                  </a:lnTo>
                  <a:lnTo>
                    <a:pt x="291" y="144"/>
                  </a:lnTo>
                  <a:lnTo>
                    <a:pt x="291" y="156"/>
                  </a:lnTo>
                  <a:lnTo>
                    <a:pt x="305" y="164"/>
                  </a:lnTo>
                  <a:lnTo>
                    <a:pt x="305" y="187"/>
                  </a:lnTo>
                  <a:lnTo>
                    <a:pt x="305" y="226"/>
                  </a:lnTo>
                  <a:lnTo>
                    <a:pt x="323" y="260"/>
                  </a:lnTo>
                  <a:lnTo>
                    <a:pt x="315" y="260"/>
                  </a:lnTo>
                  <a:lnTo>
                    <a:pt x="291" y="268"/>
                  </a:lnTo>
                  <a:lnTo>
                    <a:pt x="291" y="281"/>
                  </a:lnTo>
                  <a:lnTo>
                    <a:pt x="283" y="329"/>
                  </a:lnTo>
                  <a:lnTo>
                    <a:pt x="291" y="341"/>
                  </a:lnTo>
                  <a:lnTo>
                    <a:pt x="305" y="341"/>
                  </a:lnTo>
                  <a:lnTo>
                    <a:pt x="305" y="362"/>
                  </a:lnTo>
                  <a:lnTo>
                    <a:pt x="283" y="350"/>
                  </a:lnTo>
                  <a:lnTo>
                    <a:pt x="250" y="329"/>
                  </a:lnTo>
                  <a:lnTo>
                    <a:pt x="241" y="329"/>
                  </a:lnTo>
                  <a:lnTo>
                    <a:pt x="209" y="312"/>
                  </a:lnTo>
                  <a:lnTo>
                    <a:pt x="165" y="321"/>
                  </a:lnTo>
                  <a:lnTo>
                    <a:pt x="177" y="312"/>
                  </a:lnTo>
                  <a:lnTo>
                    <a:pt x="165" y="289"/>
                  </a:lnTo>
                  <a:lnTo>
                    <a:pt x="165" y="248"/>
                  </a:lnTo>
                  <a:lnTo>
                    <a:pt x="145" y="240"/>
                  </a:lnTo>
                  <a:lnTo>
                    <a:pt x="125" y="240"/>
                  </a:lnTo>
                  <a:lnTo>
                    <a:pt x="125" y="260"/>
                  </a:lnTo>
                  <a:lnTo>
                    <a:pt x="93" y="260"/>
                  </a:lnTo>
                  <a:lnTo>
                    <a:pt x="81" y="248"/>
                  </a:lnTo>
                  <a:lnTo>
                    <a:pt x="72" y="216"/>
                  </a:lnTo>
                  <a:lnTo>
                    <a:pt x="64" y="216"/>
                  </a:lnTo>
                  <a:lnTo>
                    <a:pt x="20" y="216"/>
                  </a:lnTo>
                  <a:lnTo>
                    <a:pt x="0" y="226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8" y="197"/>
                  </a:lnTo>
                  <a:lnTo>
                    <a:pt x="20" y="197"/>
                  </a:lnTo>
                  <a:lnTo>
                    <a:pt x="29" y="187"/>
                  </a:lnTo>
                  <a:lnTo>
                    <a:pt x="40" y="197"/>
                  </a:lnTo>
                  <a:lnTo>
                    <a:pt x="64" y="176"/>
                  </a:lnTo>
                  <a:lnTo>
                    <a:pt x="72" y="144"/>
                  </a:lnTo>
                  <a:lnTo>
                    <a:pt x="93" y="116"/>
                  </a:lnTo>
                  <a:lnTo>
                    <a:pt x="101" y="63"/>
                  </a:lnTo>
                  <a:lnTo>
                    <a:pt x="116" y="34"/>
                  </a:lnTo>
                  <a:lnTo>
                    <a:pt x="125" y="0"/>
                  </a:lnTo>
                  <a:lnTo>
                    <a:pt x="136" y="0"/>
                  </a:lnTo>
                  <a:lnTo>
                    <a:pt x="145" y="11"/>
                  </a:lnTo>
                  <a:lnTo>
                    <a:pt x="177" y="20"/>
                  </a:lnTo>
                  <a:lnTo>
                    <a:pt x="189" y="1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2767" y="2466"/>
              <a:ext cx="335" cy="362"/>
            </a:xfrm>
            <a:custGeom>
              <a:avLst/>
              <a:gdLst>
                <a:gd name="T0" fmla="*/ 189 w 335"/>
                <a:gd name="T1" fmla="*/ 11 h 362"/>
                <a:gd name="T2" fmla="*/ 271 w 335"/>
                <a:gd name="T3" fmla="*/ 0 h 362"/>
                <a:gd name="T4" fmla="*/ 283 w 335"/>
                <a:gd name="T5" fmla="*/ 11 h 362"/>
                <a:gd name="T6" fmla="*/ 305 w 335"/>
                <a:gd name="T7" fmla="*/ 11 h 362"/>
                <a:gd name="T8" fmla="*/ 323 w 335"/>
                <a:gd name="T9" fmla="*/ 34 h 362"/>
                <a:gd name="T10" fmla="*/ 323 w 335"/>
                <a:gd name="T11" fmla="*/ 51 h 362"/>
                <a:gd name="T12" fmla="*/ 335 w 335"/>
                <a:gd name="T13" fmla="*/ 63 h 362"/>
                <a:gd name="T14" fmla="*/ 323 w 335"/>
                <a:gd name="T15" fmla="*/ 72 h 362"/>
                <a:gd name="T16" fmla="*/ 315 w 335"/>
                <a:gd name="T17" fmla="*/ 92 h 362"/>
                <a:gd name="T18" fmla="*/ 305 w 335"/>
                <a:gd name="T19" fmla="*/ 124 h 362"/>
                <a:gd name="T20" fmla="*/ 291 w 335"/>
                <a:gd name="T21" fmla="*/ 144 h 362"/>
                <a:gd name="T22" fmla="*/ 291 w 335"/>
                <a:gd name="T23" fmla="*/ 156 h 362"/>
                <a:gd name="T24" fmla="*/ 305 w 335"/>
                <a:gd name="T25" fmla="*/ 164 h 362"/>
                <a:gd name="T26" fmla="*/ 305 w 335"/>
                <a:gd name="T27" fmla="*/ 187 h 362"/>
                <a:gd name="T28" fmla="*/ 305 w 335"/>
                <a:gd name="T29" fmla="*/ 226 h 362"/>
                <a:gd name="T30" fmla="*/ 323 w 335"/>
                <a:gd name="T31" fmla="*/ 260 h 362"/>
                <a:gd name="T32" fmla="*/ 315 w 335"/>
                <a:gd name="T33" fmla="*/ 260 h 362"/>
                <a:gd name="T34" fmla="*/ 291 w 335"/>
                <a:gd name="T35" fmla="*/ 268 h 362"/>
                <a:gd name="T36" fmla="*/ 291 w 335"/>
                <a:gd name="T37" fmla="*/ 281 h 362"/>
                <a:gd name="T38" fmla="*/ 283 w 335"/>
                <a:gd name="T39" fmla="*/ 329 h 362"/>
                <a:gd name="T40" fmla="*/ 291 w 335"/>
                <a:gd name="T41" fmla="*/ 341 h 362"/>
                <a:gd name="T42" fmla="*/ 305 w 335"/>
                <a:gd name="T43" fmla="*/ 341 h 362"/>
                <a:gd name="T44" fmla="*/ 305 w 335"/>
                <a:gd name="T45" fmla="*/ 362 h 362"/>
                <a:gd name="T46" fmla="*/ 283 w 335"/>
                <a:gd name="T47" fmla="*/ 350 h 362"/>
                <a:gd name="T48" fmla="*/ 250 w 335"/>
                <a:gd name="T49" fmla="*/ 329 h 362"/>
                <a:gd name="T50" fmla="*/ 241 w 335"/>
                <a:gd name="T51" fmla="*/ 329 h 362"/>
                <a:gd name="T52" fmla="*/ 209 w 335"/>
                <a:gd name="T53" fmla="*/ 312 h 362"/>
                <a:gd name="T54" fmla="*/ 165 w 335"/>
                <a:gd name="T55" fmla="*/ 321 h 362"/>
                <a:gd name="T56" fmla="*/ 177 w 335"/>
                <a:gd name="T57" fmla="*/ 312 h 362"/>
                <a:gd name="T58" fmla="*/ 165 w 335"/>
                <a:gd name="T59" fmla="*/ 289 h 362"/>
                <a:gd name="T60" fmla="*/ 165 w 335"/>
                <a:gd name="T61" fmla="*/ 248 h 362"/>
                <a:gd name="T62" fmla="*/ 145 w 335"/>
                <a:gd name="T63" fmla="*/ 240 h 362"/>
                <a:gd name="T64" fmla="*/ 125 w 335"/>
                <a:gd name="T65" fmla="*/ 240 h 362"/>
                <a:gd name="T66" fmla="*/ 125 w 335"/>
                <a:gd name="T67" fmla="*/ 260 h 362"/>
                <a:gd name="T68" fmla="*/ 93 w 335"/>
                <a:gd name="T69" fmla="*/ 260 h 362"/>
                <a:gd name="T70" fmla="*/ 81 w 335"/>
                <a:gd name="T71" fmla="*/ 248 h 362"/>
                <a:gd name="T72" fmla="*/ 72 w 335"/>
                <a:gd name="T73" fmla="*/ 216 h 362"/>
                <a:gd name="T74" fmla="*/ 64 w 335"/>
                <a:gd name="T75" fmla="*/ 216 h 362"/>
                <a:gd name="T76" fmla="*/ 20 w 335"/>
                <a:gd name="T77" fmla="*/ 216 h 362"/>
                <a:gd name="T78" fmla="*/ 0 w 335"/>
                <a:gd name="T79" fmla="*/ 226 h 362"/>
                <a:gd name="T80" fmla="*/ 0 w 335"/>
                <a:gd name="T81" fmla="*/ 216 h 362"/>
                <a:gd name="T82" fmla="*/ 0 w 335"/>
                <a:gd name="T83" fmla="*/ 197 h 362"/>
                <a:gd name="T84" fmla="*/ 8 w 335"/>
                <a:gd name="T85" fmla="*/ 197 h 362"/>
                <a:gd name="T86" fmla="*/ 20 w 335"/>
                <a:gd name="T87" fmla="*/ 197 h 362"/>
                <a:gd name="T88" fmla="*/ 29 w 335"/>
                <a:gd name="T89" fmla="*/ 187 h 362"/>
                <a:gd name="T90" fmla="*/ 40 w 335"/>
                <a:gd name="T91" fmla="*/ 197 h 362"/>
                <a:gd name="T92" fmla="*/ 64 w 335"/>
                <a:gd name="T93" fmla="*/ 176 h 362"/>
                <a:gd name="T94" fmla="*/ 72 w 335"/>
                <a:gd name="T95" fmla="*/ 144 h 362"/>
                <a:gd name="T96" fmla="*/ 93 w 335"/>
                <a:gd name="T97" fmla="*/ 116 h 362"/>
                <a:gd name="T98" fmla="*/ 101 w 335"/>
                <a:gd name="T99" fmla="*/ 63 h 362"/>
                <a:gd name="T100" fmla="*/ 116 w 335"/>
                <a:gd name="T101" fmla="*/ 34 h 362"/>
                <a:gd name="T102" fmla="*/ 125 w 335"/>
                <a:gd name="T103" fmla="*/ 0 h 362"/>
                <a:gd name="T104" fmla="*/ 136 w 335"/>
                <a:gd name="T105" fmla="*/ 0 h 362"/>
                <a:gd name="T106" fmla="*/ 145 w 335"/>
                <a:gd name="T107" fmla="*/ 11 h 362"/>
                <a:gd name="T108" fmla="*/ 177 w 335"/>
                <a:gd name="T109" fmla="*/ 20 h 362"/>
                <a:gd name="T110" fmla="*/ 189 w 335"/>
                <a:gd name="T111" fmla="*/ 11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5" h="362">
                  <a:moveTo>
                    <a:pt x="189" y="11"/>
                  </a:moveTo>
                  <a:lnTo>
                    <a:pt x="271" y="0"/>
                  </a:lnTo>
                  <a:lnTo>
                    <a:pt x="283" y="11"/>
                  </a:lnTo>
                  <a:lnTo>
                    <a:pt x="305" y="11"/>
                  </a:lnTo>
                  <a:lnTo>
                    <a:pt x="323" y="34"/>
                  </a:lnTo>
                  <a:lnTo>
                    <a:pt x="323" y="51"/>
                  </a:lnTo>
                  <a:lnTo>
                    <a:pt x="335" y="63"/>
                  </a:lnTo>
                  <a:lnTo>
                    <a:pt x="323" y="72"/>
                  </a:lnTo>
                  <a:lnTo>
                    <a:pt x="315" y="92"/>
                  </a:lnTo>
                  <a:lnTo>
                    <a:pt x="305" y="124"/>
                  </a:lnTo>
                  <a:lnTo>
                    <a:pt x="291" y="144"/>
                  </a:lnTo>
                  <a:lnTo>
                    <a:pt x="291" y="156"/>
                  </a:lnTo>
                  <a:lnTo>
                    <a:pt x="305" y="164"/>
                  </a:lnTo>
                  <a:lnTo>
                    <a:pt x="305" y="187"/>
                  </a:lnTo>
                  <a:lnTo>
                    <a:pt x="305" y="226"/>
                  </a:lnTo>
                  <a:lnTo>
                    <a:pt x="323" y="260"/>
                  </a:lnTo>
                  <a:lnTo>
                    <a:pt x="315" y="260"/>
                  </a:lnTo>
                  <a:lnTo>
                    <a:pt x="291" y="268"/>
                  </a:lnTo>
                  <a:lnTo>
                    <a:pt x="291" y="281"/>
                  </a:lnTo>
                  <a:lnTo>
                    <a:pt x="283" y="329"/>
                  </a:lnTo>
                  <a:lnTo>
                    <a:pt x="291" y="341"/>
                  </a:lnTo>
                  <a:lnTo>
                    <a:pt x="305" y="341"/>
                  </a:lnTo>
                  <a:lnTo>
                    <a:pt x="305" y="362"/>
                  </a:lnTo>
                  <a:lnTo>
                    <a:pt x="283" y="350"/>
                  </a:lnTo>
                  <a:lnTo>
                    <a:pt x="250" y="329"/>
                  </a:lnTo>
                  <a:lnTo>
                    <a:pt x="241" y="329"/>
                  </a:lnTo>
                  <a:lnTo>
                    <a:pt x="209" y="312"/>
                  </a:lnTo>
                  <a:lnTo>
                    <a:pt x="165" y="321"/>
                  </a:lnTo>
                  <a:lnTo>
                    <a:pt x="177" y="312"/>
                  </a:lnTo>
                  <a:lnTo>
                    <a:pt x="165" y="289"/>
                  </a:lnTo>
                  <a:lnTo>
                    <a:pt x="165" y="248"/>
                  </a:lnTo>
                  <a:lnTo>
                    <a:pt x="145" y="240"/>
                  </a:lnTo>
                  <a:lnTo>
                    <a:pt x="125" y="240"/>
                  </a:lnTo>
                  <a:lnTo>
                    <a:pt x="125" y="260"/>
                  </a:lnTo>
                  <a:lnTo>
                    <a:pt x="93" y="260"/>
                  </a:lnTo>
                  <a:lnTo>
                    <a:pt x="81" y="248"/>
                  </a:lnTo>
                  <a:lnTo>
                    <a:pt x="72" y="216"/>
                  </a:lnTo>
                  <a:lnTo>
                    <a:pt x="64" y="216"/>
                  </a:lnTo>
                  <a:lnTo>
                    <a:pt x="20" y="216"/>
                  </a:lnTo>
                  <a:lnTo>
                    <a:pt x="0" y="226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8" y="197"/>
                  </a:lnTo>
                  <a:lnTo>
                    <a:pt x="20" y="197"/>
                  </a:lnTo>
                  <a:lnTo>
                    <a:pt x="29" y="187"/>
                  </a:lnTo>
                  <a:lnTo>
                    <a:pt x="40" y="197"/>
                  </a:lnTo>
                  <a:lnTo>
                    <a:pt x="64" y="176"/>
                  </a:lnTo>
                  <a:lnTo>
                    <a:pt x="72" y="144"/>
                  </a:lnTo>
                  <a:lnTo>
                    <a:pt x="93" y="116"/>
                  </a:lnTo>
                  <a:lnTo>
                    <a:pt x="101" y="63"/>
                  </a:lnTo>
                  <a:lnTo>
                    <a:pt x="116" y="34"/>
                  </a:lnTo>
                  <a:lnTo>
                    <a:pt x="125" y="0"/>
                  </a:lnTo>
                  <a:lnTo>
                    <a:pt x="136" y="0"/>
                  </a:lnTo>
                  <a:lnTo>
                    <a:pt x="145" y="11"/>
                  </a:lnTo>
                  <a:lnTo>
                    <a:pt x="177" y="20"/>
                  </a:lnTo>
                  <a:lnTo>
                    <a:pt x="189" y="1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702" y="2312"/>
              <a:ext cx="129" cy="226"/>
            </a:xfrm>
            <a:custGeom>
              <a:avLst/>
              <a:gdLst>
                <a:gd name="T0" fmla="*/ 93 w 129"/>
                <a:gd name="T1" fmla="*/ 0 h 226"/>
                <a:gd name="T2" fmla="*/ 105 w 129"/>
                <a:gd name="T3" fmla="*/ 11 h 226"/>
                <a:gd name="T4" fmla="*/ 105 w 129"/>
                <a:gd name="T5" fmla="*/ 40 h 226"/>
                <a:gd name="T6" fmla="*/ 116 w 129"/>
                <a:gd name="T7" fmla="*/ 63 h 226"/>
                <a:gd name="T8" fmla="*/ 93 w 129"/>
                <a:gd name="T9" fmla="*/ 63 h 226"/>
                <a:gd name="T10" fmla="*/ 93 w 129"/>
                <a:gd name="T11" fmla="*/ 72 h 226"/>
                <a:gd name="T12" fmla="*/ 105 w 129"/>
                <a:gd name="T13" fmla="*/ 83 h 226"/>
                <a:gd name="T14" fmla="*/ 116 w 129"/>
                <a:gd name="T15" fmla="*/ 113 h 226"/>
                <a:gd name="T16" fmla="*/ 105 w 129"/>
                <a:gd name="T17" fmla="*/ 145 h 226"/>
                <a:gd name="T18" fmla="*/ 105 w 129"/>
                <a:gd name="T19" fmla="*/ 164 h 226"/>
                <a:gd name="T20" fmla="*/ 129 w 129"/>
                <a:gd name="T21" fmla="*/ 196 h 226"/>
                <a:gd name="T22" fmla="*/ 129 w 129"/>
                <a:gd name="T23" fmla="*/ 226 h 226"/>
                <a:gd name="T24" fmla="*/ 85 w 129"/>
                <a:gd name="T25" fmla="*/ 216 h 226"/>
                <a:gd name="T26" fmla="*/ 43 w 129"/>
                <a:gd name="T27" fmla="*/ 216 h 226"/>
                <a:gd name="T28" fmla="*/ 20 w 129"/>
                <a:gd name="T29" fmla="*/ 216 h 226"/>
                <a:gd name="T30" fmla="*/ 20 w 129"/>
                <a:gd name="T31" fmla="*/ 196 h 226"/>
                <a:gd name="T32" fmla="*/ 11 w 129"/>
                <a:gd name="T33" fmla="*/ 174 h 226"/>
                <a:gd name="T34" fmla="*/ 0 w 129"/>
                <a:gd name="T35" fmla="*/ 174 h 226"/>
                <a:gd name="T36" fmla="*/ 0 w 129"/>
                <a:gd name="T37" fmla="*/ 164 h 226"/>
                <a:gd name="T38" fmla="*/ 20 w 129"/>
                <a:gd name="T39" fmla="*/ 124 h 226"/>
                <a:gd name="T40" fmla="*/ 32 w 129"/>
                <a:gd name="T41" fmla="*/ 124 h 226"/>
                <a:gd name="T42" fmla="*/ 43 w 129"/>
                <a:gd name="T43" fmla="*/ 135 h 226"/>
                <a:gd name="T44" fmla="*/ 55 w 129"/>
                <a:gd name="T45" fmla="*/ 124 h 226"/>
                <a:gd name="T46" fmla="*/ 64 w 129"/>
                <a:gd name="T47" fmla="*/ 92 h 226"/>
                <a:gd name="T48" fmla="*/ 72 w 129"/>
                <a:gd name="T49" fmla="*/ 83 h 226"/>
                <a:gd name="T50" fmla="*/ 85 w 129"/>
                <a:gd name="T51" fmla="*/ 40 h 226"/>
                <a:gd name="T52" fmla="*/ 93 w 129"/>
                <a:gd name="T53" fmla="*/ 32 h 226"/>
                <a:gd name="T54" fmla="*/ 93 w 129"/>
                <a:gd name="T55" fmla="*/ 11 h 226"/>
                <a:gd name="T56" fmla="*/ 93 w 129"/>
                <a:gd name="T5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226">
                  <a:moveTo>
                    <a:pt x="93" y="0"/>
                  </a:moveTo>
                  <a:lnTo>
                    <a:pt x="105" y="11"/>
                  </a:lnTo>
                  <a:lnTo>
                    <a:pt x="105" y="40"/>
                  </a:lnTo>
                  <a:lnTo>
                    <a:pt x="116" y="63"/>
                  </a:lnTo>
                  <a:lnTo>
                    <a:pt x="93" y="63"/>
                  </a:lnTo>
                  <a:lnTo>
                    <a:pt x="93" y="72"/>
                  </a:lnTo>
                  <a:lnTo>
                    <a:pt x="105" y="83"/>
                  </a:lnTo>
                  <a:lnTo>
                    <a:pt x="116" y="113"/>
                  </a:lnTo>
                  <a:lnTo>
                    <a:pt x="105" y="145"/>
                  </a:lnTo>
                  <a:lnTo>
                    <a:pt x="105" y="164"/>
                  </a:lnTo>
                  <a:lnTo>
                    <a:pt x="129" y="196"/>
                  </a:lnTo>
                  <a:lnTo>
                    <a:pt x="129" y="226"/>
                  </a:lnTo>
                  <a:lnTo>
                    <a:pt x="85" y="216"/>
                  </a:lnTo>
                  <a:lnTo>
                    <a:pt x="43" y="216"/>
                  </a:lnTo>
                  <a:lnTo>
                    <a:pt x="20" y="216"/>
                  </a:lnTo>
                  <a:lnTo>
                    <a:pt x="20" y="196"/>
                  </a:lnTo>
                  <a:lnTo>
                    <a:pt x="11" y="174"/>
                  </a:lnTo>
                  <a:lnTo>
                    <a:pt x="0" y="174"/>
                  </a:lnTo>
                  <a:lnTo>
                    <a:pt x="0" y="164"/>
                  </a:lnTo>
                  <a:lnTo>
                    <a:pt x="20" y="124"/>
                  </a:lnTo>
                  <a:lnTo>
                    <a:pt x="32" y="124"/>
                  </a:lnTo>
                  <a:lnTo>
                    <a:pt x="43" y="135"/>
                  </a:lnTo>
                  <a:lnTo>
                    <a:pt x="55" y="124"/>
                  </a:lnTo>
                  <a:lnTo>
                    <a:pt x="64" y="92"/>
                  </a:lnTo>
                  <a:lnTo>
                    <a:pt x="72" y="83"/>
                  </a:lnTo>
                  <a:lnTo>
                    <a:pt x="85" y="40"/>
                  </a:lnTo>
                  <a:lnTo>
                    <a:pt x="93" y="32"/>
                  </a:lnTo>
                  <a:lnTo>
                    <a:pt x="93" y="1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702" y="2312"/>
              <a:ext cx="129" cy="226"/>
            </a:xfrm>
            <a:custGeom>
              <a:avLst/>
              <a:gdLst>
                <a:gd name="T0" fmla="*/ 93 w 129"/>
                <a:gd name="T1" fmla="*/ 0 h 226"/>
                <a:gd name="T2" fmla="*/ 105 w 129"/>
                <a:gd name="T3" fmla="*/ 11 h 226"/>
                <a:gd name="T4" fmla="*/ 105 w 129"/>
                <a:gd name="T5" fmla="*/ 40 h 226"/>
                <a:gd name="T6" fmla="*/ 116 w 129"/>
                <a:gd name="T7" fmla="*/ 63 h 226"/>
                <a:gd name="T8" fmla="*/ 93 w 129"/>
                <a:gd name="T9" fmla="*/ 63 h 226"/>
                <a:gd name="T10" fmla="*/ 93 w 129"/>
                <a:gd name="T11" fmla="*/ 72 h 226"/>
                <a:gd name="T12" fmla="*/ 105 w 129"/>
                <a:gd name="T13" fmla="*/ 83 h 226"/>
                <a:gd name="T14" fmla="*/ 116 w 129"/>
                <a:gd name="T15" fmla="*/ 113 h 226"/>
                <a:gd name="T16" fmla="*/ 105 w 129"/>
                <a:gd name="T17" fmla="*/ 145 h 226"/>
                <a:gd name="T18" fmla="*/ 105 w 129"/>
                <a:gd name="T19" fmla="*/ 164 h 226"/>
                <a:gd name="T20" fmla="*/ 129 w 129"/>
                <a:gd name="T21" fmla="*/ 196 h 226"/>
                <a:gd name="T22" fmla="*/ 129 w 129"/>
                <a:gd name="T23" fmla="*/ 226 h 226"/>
                <a:gd name="T24" fmla="*/ 85 w 129"/>
                <a:gd name="T25" fmla="*/ 216 h 226"/>
                <a:gd name="T26" fmla="*/ 43 w 129"/>
                <a:gd name="T27" fmla="*/ 216 h 226"/>
                <a:gd name="T28" fmla="*/ 20 w 129"/>
                <a:gd name="T29" fmla="*/ 216 h 226"/>
                <a:gd name="T30" fmla="*/ 20 w 129"/>
                <a:gd name="T31" fmla="*/ 196 h 226"/>
                <a:gd name="T32" fmla="*/ 11 w 129"/>
                <a:gd name="T33" fmla="*/ 174 h 226"/>
                <a:gd name="T34" fmla="*/ 0 w 129"/>
                <a:gd name="T35" fmla="*/ 174 h 226"/>
                <a:gd name="T36" fmla="*/ 0 w 129"/>
                <a:gd name="T37" fmla="*/ 164 h 226"/>
                <a:gd name="T38" fmla="*/ 20 w 129"/>
                <a:gd name="T39" fmla="*/ 124 h 226"/>
                <a:gd name="T40" fmla="*/ 32 w 129"/>
                <a:gd name="T41" fmla="*/ 124 h 226"/>
                <a:gd name="T42" fmla="*/ 43 w 129"/>
                <a:gd name="T43" fmla="*/ 135 h 226"/>
                <a:gd name="T44" fmla="*/ 55 w 129"/>
                <a:gd name="T45" fmla="*/ 124 h 226"/>
                <a:gd name="T46" fmla="*/ 64 w 129"/>
                <a:gd name="T47" fmla="*/ 92 h 226"/>
                <a:gd name="T48" fmla="*/ 72 w 129"/>
                <a:gd name="T49" fmla="*/ 83 h 226"/>
                <a:gd name="T50" fmla="*/ 85 w 129"/>
                <a:gd name="T51" fmla="*/ 40 h 226"/>
                <a:gd name="T52" fmla="*/ 93 w 129"/>
                <a:gd name="T53" fmla="*/ 32 h 226"/>
                <a:gd name="T54" fmla="*/ 93 w 129"/>
                <a:gd name="T55" fmla="*/ 11 h 226"/>
                <a:gd name="T56" fmla="*/ 93 w 129"/>
                <a:gd name="T5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226">
                  <a:moveTo>
                    <a:pt x="93" y="0"/>
                  </a:moveTo>
                  <a:lnTo>
                    <a:pt x="105" y="11"/>
                  </a:lnTo>
                  <a:lnTo>
                    <a:pt x="105" y="40"/>
                  </a:lnTo>
                  <a:lnTo>
                    <a:pt x="116" y="63"/>
                  </a:lnTo>
                  <a:lnTo>
                    <a:pt x="93" y="63"/>
                  </a:lnTo>
                  <a:lnTo>
                    <a:pt x="93" y="72"/>
                  </a:lnTo>
                  <a:lnTo>
                    <a:pt x="105" y="83"/>
                  </a:lnTo>
                  <a:lnTo>
                    <a:pt x="116" y="113"/>
                  </a:lnTo>
                  <a:lnTo>
                    <a:pt x="105" y="145"/>
                  </a:lnTo>
                  <a:lnTo>
                    <a:pt x="105" y="164"/>
                  </a:lnTo>
                  <a:lnTo>
                    <a:pt x="129" y="196"/>
                  </a:lnTo>
                  <a:lnTo>
                    <a:pt x="129" y="226"/>
                  </a:lnTo>
                  <a:lnTo>
                    <a:pt x="85" y="216"/>
                  </a:lnTo>
                  <a:lnTo>
                    <a:pt x="43" y="216"/>
                  </a:lnTo>
                  <a:lnTo>
                    <a:pt x="20" y="216"/>
                  </a:lnTo>
                  <a:lnTo>
                    <a:pt x="20" y="196"/>
                  </a:lnTo>
                  <a:lnTo>
                    <a:pt x="11" y="174"/>
                  </a:lnTo>
                  <a:lnTo>
                    <a:pt x="0" y="174"/>
                  </a:lnTo>
                  <a:lnTo>
                    <a:pt x="0" y="164"/>
                  </a:lnTo>
                  <a:lnTo>
                    <a:pt x="20" y="124"/>
                  </a:lnTo>
                  <a:lnTo>
                    <a:pt x="32" y="124"/>
                  </a:lnTo>
                  <a:lnTo>
                    <a:pt x="43" y="135"/>
                  </a:lnTo>
                  <a:lnTo>
                    <a:pt x="55" y="124"/>
                  </a:lnTo>
                  <a:lnTo>
                    <a:pt x="64" y="92"/>
                  </a:lnTo>
                  <a:lnTo>
                    <a:pt x="72" y="83"/>
                  </a:lnTo>
                  <a:lnTo>
                    <a:pt x="85" y="40"/>
                  </a:lnTo>
                  <a:lnTo>
                    <a:pt x="93" y="32"/>
                  </a:lnTo>
                  <a:lnTo>
                    <a:pt x="93" y="11"/>
                  </a:lnTo>
                  <a:lnTo>
                    <a:pt x="93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787" y="2117"/>
              <a:ext cx="179" cy="307"/>
            </a:xfrm>
            <a:custGeom>
              <a:avLst/>
              <a:gdLst>
                <a:gd name="T0" fmla="*/ 20 w 179"/>
                <a:gd name="T1" fmla="*/ 29 h 307"/>
                <a:gd name="T2" fmla="*/ 20 w 179"/>
                <a:gd name="T3" fmla="*/ 0 h 307"/>
                <a:gd name="T4" fmla="*/ 53 w 179"/>
                <a:gd name="T5" fmla="*/ 0 h 307"/>
                <a:gd name="T6" fmla="*/ 179 w 179"/>
                <a:gd name="T7" fmla="*/ 69 h 307"/>
                <a:gd name="T8" fmla="*/ 179 w 179"/>
                <a:gd name="T9" fmla="*/ 133 h 307"/>
                <a:gd name="T10" fmla="*/ 179 w 179"/>
                <a:gd name="T11" fmla="*/ 142 h 307"/>
                <a:gd name="T12" fmla="*/ 170 w 179"/>
                <a:gd name="T13" fmla="*/ 142 h 307"/>
                <a:gd name="T14" fmla="*/ 146 w 179"/>
                <a:gd name="T15" fmla="*/ 193 h 307"/>
                <a:gd name="T16" fmla="*/ 170 w 179"/>
                <a:gd name="T17" fmla="*/ 226 h 307"/>
                <a:gd name="T18" fmla="*/ 158 w 179"/>
                <a:gd name="T19" fmla="*/ 234 h 307"/>
                <a:gd name="T20" fmla="*/ 146 w 179"/>
                <a:gd name="T21" fmla="*/ 245 h 307"/>
                <a:gd name="T22" fmla="*/ 125 w 179"/>
                <a:gd name="T23" fmla="*/ 266 h 307"/>
                <a:gd name="T24" fmla="*/ 96 w 179"/>
                <a:gd name="T25" fmla="*/ 277 h 307"/>
                <a:gd name="T26" fmla="*/ 96 w 179"/>
                <a:gd name="T27" fmla="*/ 286 h 307"/>
                <a:gd name="T28" fmla="*/ 82 w 179"/>
                <a:gd name="T29" fmla="*/ 298 h 307"/>
                <a:gd name="T30" fmla="*/ 32 w 179"/>
                <a:gd name="T31" fmla="*/ 307 h 307"/>
                <a:gd name="T32" fmla="*/ 20 w 179"/>
                <a:gd name="T33" fmla="*/ 277 h 307"/>
                <a:gd name="T34" fmla="*/ 9 w 179"/>
                <a:gd name="T35" fmla="*/ 266 h 307"/>
                <a:gd name="T36" fmla="*/ 9 w 179"/>
                <a:gd name="T37" fmla="*/ 258 h 307"/>
                <a:gd name="T38" fmla="*/ 32 w 179"/>
                <a:gd name="T39" fmla="*/ 258 h 307"/>
                <a:gd name="T40" fmla="*/ 20 w 179"/>
                <a:gd name="T41" fmla="*/ 234 h 307"/>
                <a:gd name="T42" fmla="*/ 20 w 179"/>
                <a:gd name="T43" fmla="*/ 205 h 307"/>
                <a:gd name="T44" fmla="*/ 9 w 179"/>
                <a:gd name="T45" fmla="*/ 193 h 307"/>
                <a:gd name="T46" fmla="*/ 0 w 179"/>
                <a:gd name="T47" fmla="*/ 185 h 307"/>
                <a:gd name="T48" fmla="*/ 0 w 179"/>
                <a:gd name="T49" fmla="*/ 174 h 307"/>
                <a:gd name="T50" fmla="*/ 32 w 179"/>
                <a:gd name="T51" fmla="*/ 113 h 307"/>
                <a:gd name="T52" fmla="*/ 44 w 179"/>
                <a:gd name="T53" fmla="*/ 51 h 307"/>
                <a:gd name="T54" fmla="*/ 32 w 179"/>
                <a:gd name="T55" fmla="*/ 51 h 307"/>
                <a:gd name="T56" fmla="*/ 20 w 179"/>
                <a:gd name="T57" fmla="*/ 2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9" h="307">
                  <a:moveTo>
                    <a:pt x="20" y="29"/>
                  </a:moveTo>
                  <a:lnTo>
                    <a:pt x="20" y="0"/>
                  </a:lnTo>
                  <a:lnTo>
                    <a:pt x="53" y="0"/>
                  </a:lnTo>
                  <a:lnTo>
                    <a:pt x="179" y="69"/>
                  </a:lnTo>
                  <a:lnTo>
                    <a:pt x="179" y="133"/>
                  </a:lnTo>
                  <a:lnTo>
                    <a:pt x="179" y="142"/>
                  </a:lnTo>
                  <a:lnTo>
                    <a:pt x="170" y="142"/>
                  </a:lnTo>
                  <a:lnTo>
                    <a:pt x="146" y="193"/>
                  </a:lnTo>
                  <a:lnTo>
                    <a:pt x="170" y="226"/>
                  </a:lnTo>
                  <a:lnTo>
                    <a:pt x="158" y="234"/>
                  </a:lnTo>
                  <a:lnTo>
                    <a:pt x="146" y="245"/>
                  </a:lnTo>
                  <a:lnTo>
                    <a:pt x="125" y="266"/>
                  </a:lnTo>
                  <a:lnTo>
                    <a:pt x="96" y="277"/>
                  </a:lnTo>
                  <a:lnTo>
                    <a:pt x="96" y="286"/>
                  </a:lnTo>
                  <a:lnTo>
                    <a:pt x="82" y="298"/>
                  </a:lnTo>
                  <a:lnTo>
                    <a:pt x="32" y="307"/>
                  </a:lnTo>
                  <a:lnTo>
                    <a:pt x="20" y="277"/>
                  </a:lnTo>
                  <a:lnTo>
                    <a:pt x="9" y="266"/>
                  </a:lnTo>
                  <a:lnTo>
                    <a:pt x="9" y="258"/>
                  </a:lnTo>
                  <a:lnTo>
                    <a:pt x="32" y="258"/>
                  </a:lnTo>
                  <a:lnTo>
                    <a:pt x="20" y="234"/>
                  </a:lnTo>
                  <a:lnTo>
                    <a:pt x="20" y="205"/>
                  </a:lnTo>
                  <a:lnTo>
                    <a:pt x="9" y="193"/>
                  </a:lnTo>
                  <a:lnTo>
                    <a:pt x="0" y="185"/>
                  </a:lnTo>
                  <a:lnTo>
                    <a:pt x="0" y="174"/>
                  </a:lnTo>
                  <a:lnTo>
                    <a:pt x="32" y="113"/>
                  </a:lnTo>
                  <a:lnTo>
                    <a:pt x="44" y="51"/>
                  </a:lnTo>
                  <a:lnTo>
                    <a:pt x="32" y="51"/>
                  </a:lnTo>
                  <a:lnTo>
                    <a:pt x="20" y="29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787" y="2117"/>
              <a:ext cx="179" cy="307"/>
            </a:xfrm>
            <a:custGeom>
              <a:avLst/>
              <a:gdLst>
                <a:gd name="T0" fmla="*/ 20 w 179"/>
                <a:gd name="T1" fmla="*/ 29 h 307"/>
                <a:gd name="T2" fmla="*/ 20 w 179"/>
                <a:gd name="T3" fmla="*/ 0 h 307"/>
                <a:gd name="T4" fmla="*/ 53 w 179"/>
                <a:gd name="T5" fmla="*/ 0 h 307"/>
                <a:gd name="T6" fmla="*/ 179 w 179"/>
                <a:gd name="T7" fmla="*/ 69 h 307"/>
                <a:gd name="T8" fmla="*/ 179 w 179"/>
                <a:gd name="T9" fmla="*/ 133 h 307"/>
                <a:gd name="T10" fmla="*/ 179 w 179"/>
                <a:gd name="T11" fmla="*/ 142 h 307"/>
                <a:gd name="T12" fmla="*/ 170 w 179"/>
                <a:gd name="T13" fmla="*/ 142 h 307"/>
                <a:gd name="T14" fmla="*/ 146 w 179"/>
                <a:gd name="T15" fmla="*/ 193 h 307"/>
                <a:gd name="T16" fmla="*/ 170 w 179"/>
                <a:gd name="T17" fmla="*/ 226 h 307"/>
                <a:gd name="T18" fmla="*/ 158 w 179"/>
                <a:gd name="T19" fmla="*/ 234 h 307"/>
                <a:gd name="T20" fmla="*/ 146 w 179"/>
                <a:gd name="T21" fmla="*/ 245 h 307"/>
                <a:gd name="T22" fmla="*/ 125 w 179"/>
                <a:gd name="T23" fmla="*/ 266 h 307"/>
                <a:gd name="T24" fmla="*/ 96 w 179"/>
                <a:gd name="T25" fmla="*/ 277 h 307"/>
                <a:gd name="T26" fmla="*/ 96 w 179"/>
                <a:gd name="T27" fmla="*/ 286 h 307"/>
                <a:gd name="T28" fmla="*/ 82 w 179"/>
                <a:gd name="T29" fmla="*/ 298 h 307"/>
                <a:gd name="T30" fmla="*/ 32 w 179"/>
                <a:gd name="T31" fmla="*/ 307 h 307"/>
                <a:gd name="T32" fmla="*/ 20 w 179"/>
                <a:gd name="T33" fmla="*/ 277 h 307"/>
                <a:gd name="T34" fmla="*/ 9 w 179"/>
                <a:gd name="T35" fmla="*/ 266 h 307"/>
                <a:gd name="T36" fmla="*/ 9 w 179"/>
                <a:gd name="T37" fmla="*/ 258 h 307"/>
                <a:gd name="T38" fmla="*/ 32 w 179"/>
                <a:gd name="T39" fmla="*/ 258 h 307"/>
                <a:gd name="T40" fmla="*/ 20 w 179"/>
                <a:gd name="T41" fmla="*/ 234 h 307"/>
                <a:gd name="T42" fmla="*/ 20 w 179"/>
                <a:gd name="T43" fmla="*/ 205 h 307"/>
                <a:gd name="T44" fmla="*/ 9 w 179"/>
                <a:gd name="T45" fmla="*/ 193 h 307"/>
                <a:gd name="T46" fmla="*/ 0 w 179"/>
                <a:gd name="T47" fmla="*/ 185 h 307"/>
                <a:gd name="T48" fmla="*/ 0 w 179"/>
                <a:gd name="T49" fmla="*/ 174 h 307"/>
                <a:gd name="T50" fmla="*/ 32 w 179"/>
                <a:gd name="T51" fmla="*/ 113 h 307"/>
                <a:gd name="T52" fmla="*/ 44 w 179"/>
                <a:gd name="T53" fmla="*/ 51 h 307"/>
                <a:gd name="T54" fmla="*/ 32 w 179"/>
                <a:gd name="T55" fmla="*/ 51 h 307"/>
                <a:gd name="T56" fmla="*/ 20 w 179"/>
                <a:gd name="T57" fmla="*/ 2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9" h="307">
                  <a:moveTo>
                    <a:pt x="20" y="29"/>
                  </a:moveTo>
                  <a:lnTo>
                    <a:pt x="20" y="0"/>
                  </a:lnTo>
                  <a:lnTo>
                    <a:pt x="53" y="0"/>
                  </a:lnTo>
                  <a:lnTo>
                    <a:pt x="179" y="69"/>
                  </a:lnTo>
                  <a:lnTo>
                    <a:pt x="179" y="133"/>
                  </a:lnTo>
                  <a:lnTo>
                    <a:pt x="179" y="142"/>
                  </a:lnTo>
                  <a:lnTo>
                    <a:pt x="170" y="142"/>
                  </a:lnTo>
                  <a:lnTo>
                    <a:pt x="146" y="193"/>
                  </a:lnTo>
                  <a:lnTo>
                    <a:pt x="170" y="226"/>
                  </a:lnTo>
                  <a:lnTo>
                    <a:pt x="158" y="234"/>
                  </a:lnTo>
                  <a:lnTo>
                    <a:pt x="146" y="245"/>
                  </a:lnTo>
                  <a:lnTo>
                    <a:pt x="125" y="266"/>
                  </a:lnTo>
                  <a:lnTo>
                    <a:pt x="96" y="277"/>
                  </a:lnTo>
                  <a:lnTo>
                    <a:pt x="96" y="286"/>
                  </a:lnTo>
                  <a:lnTo>
                    <a:pt x="82" y="298"/>
                  </a:lnTo>
                  <a:lnTo>
                    <a:pt x="32" y="307"/>
                  </a:lnTo>
                  <a:lnTo>
                    <a:pt x="20" y="277"/>
                  </a:lnTo>
                  <a:lnTo>
                    <a:pt x="9" y="266"/>
                  </a:lnTo>
                  <a:lnTo>
                    <a:pt x="9" y="258"/>
                  </a:lnTo>
                  <a:lnTo>
                    <a:pt x="32" y="258"/>
                  </a:lnTo>
                  <a:lnTo>
                    <a:pt x="20" y="234"/>
                  </a:lnTo>
                  <a:lnTo>
                    <a:pt x="20" y="205"/>
                  </a:lnTo>
                  <a:lnTo>
                    <a:pt x="9" y="193"/>
                  </a:lnTo>
                  <a:lnTo>
                    <a:pt x="0" y="185"/>
                  </a:lnTo>
                  <a:lnTo>
                    <a:pt x="0" y="174"/>
                  </a:lnTo>
                  <a:lnTo>
                    <a:pt x="32" y="113"/>
                  </a:lnTo>
                  <a:lnTo>
                    <a:pt x="44" y="51"/>
                  </a:lnTo>
                  <a:lnTo>
                    <a:pt x="32" y="51"/>
                  </a:lnTo>
                  <a:lnTo>
                    <a:pt x="20" y="29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966" y="1122"/>
              <a:ext cx="2144" cy="644"/>
            </a:xfrm>
            <a:custGeom>
              <a:avLst/>
              <a:gdLst>
                <a:gd name="T0" fmla="*/ 651 w 2144"/>
                <a:gd name="T1" fmla="*/ 84 h 644"/>
                <a:gd name="T2" fmla="*/ 690 w 2144"/>
                <a:gd name="T3" fmla="*/ 35 h 644"/>
                <a:gd name="T4" fmla="*/ 880 w 2144"/>
                <a:gd name="T5" fmla="*/ 11 h 644"/>
                <a:gd name="T6" fmla="*/ 968 w 2144"/>
                <a:gd name="T7" fmla="*/ 51 h 644"/>
                <a:gd name="T8" fmla="*/ 1079 w 2144"/>
                <a:gd name="T9" fmla="*/ 64 h 644"/>
                <a:gd name="T10" fmla="*/ 1228 w 2144"/>
                <a:gd name="T11" fmla="*/ 84 h 644"/>
                <a:gd name="T12" fmla="*/ 1374 w 2144"/>
                <a:gd name="T13" fmla="*/ 95 h 644"/>
                <a:gd name="T14" fmla="*/ 1646 w 2144"/>
                <a:gd name="T15" fmla="*/ 116 h 644"/>
                <a:gd name="T16" fmla="*/ 1775 w 2144"/>
                <a:gd name="T17" fmla="*/ 124 h 644"/>
                <a:gd name="T18" fmla="*/ 2056 w 2144"/>
                <a:gd name="T19" fmla="*/ 168 h 644"/>
                <a:gd name="T20" fmla="*/ 2079 w 2144"/>
                <a:gd name="T21" fmla="*/ 197 h 644"/>
                <a:gd name="T22" fmla="*/ 2027 w 2144"/>
                <a:gd name="T23" fmla="*/ 208 h 644"/>
                <a:gd name="T24" fmla="*/ 2006 w 2144"/>
                <a:gd name="T25" fmla="*/ 278 h 644"/>
                <a:gd name="T26" fmla="*/ 1930 w 2144"/>
                <a:gd name="T27" fmla="*/ 289 h 644"/>
                <a:gd name="T28" fmla="*/ 1963 w 2144"/>
                <a:gd name="T29" fmla="*/ 341 h 644"/>
                <a:gd name="T30" fmla="*/ 1983 w 2144"/>
                <a:gd name="T31" fmla="*/ 414 h 644"/>
                <a:gd name="T32" fmla="*/ 1866 w 2144"/>
                <a:gd name="T33" fmla="*/ 330 h 644"/>
                <a:gd name="T34" fmla="*/ 1858 w 2144"/>
                <a:gd name="T35" fmla="*/ 240 h 644"/>
                <a:gd name="T36" fmla="*/ 1784 w 2144"/>
                <a:gd name="T37" fmla="*/ 289 h 644"/>
                <a:gd name="T38" fmla="*/ 1719 w 2144"/>
                <a:gd name="T39" fmla="*/ 301 h 644"/>
                <a:gd name="T40" fmla="*/ 1638 w 2144"/>
                <a:gd name="T41" fmla="*/ 403 h 644"/>
                <a:gd name="T42" fmla="*/ 1711 w 2144"/>
                <a:gd name="T43" fmla="*/ 414 h 644"/>
                <a:gd name="T44" fmla="*/ 1719 w 2144"/>
                <a:gd name="T45" fmla="*/ 608 h 644"/>
                <a:gd name="T46" fmla="*/ 1702 w 2144"/>
                <a:gd name="T47" fmla="*/ 571 h 644"/>
                <a:gd name="T48" fmla="*/ 1617 w 2144"/>
                <a:gd name="T49" fmla="*/ 498 h 644"/>
                <a:gd name="T50" fmla="*/ 1419 w 2144"/>
                <a:gd name="T51" fmla="*/ 414 h 644"/>
                <a:gd name="T52" fmla="*/ 1387 w 2144"/>
                <a:gd name="T53" fmla="*/ 475 h 644"/>
                <a:gd name="T54" fmla="*/ 1143 w 2144"/>
                <a:gd name="T55" fmla="*/ 446 h 644"/>
                <a:gd name="T56" fmla="*/ 1041 w 2144"/>
                <a:gd name="T57" fmla="*/ 466 h 644"/>
                <a:gd name="T58" fmla="*/ 924 w 2144"/>
                <a:gd name="T59" fmla="*/ 484 h 644"/>
                <a:gd name="T60" fmla="*/ 777 w 2144"/>
                <a:gd name="T61" fmla="*/ 414 h 644"/>
                <a:gd name="T62" fmla="*/ 682 w 2144"/>
                <a:gd name="T63" fmla="*/ 394 h 644"/>
                <a:gd name="T64" fmla="*/ 588 w 2144"/>
                <a:gd name="T65" fmla="*/ 385 h 644"/>
                <a:gd name="T66" fmla="*/ 514 w 2144"/>
                <a:gd name="T67" fmla="*/ 423 h 644"/>
                <a:gd name="T68" fmla="*/ 491 w 2144"/>
                <a:gd name="T69" fmla="*/ 454 h 644"/>
                <a:gd name="T70" fmla="*/ 401 w 2144"/>
                <a:gd name="T71" fmla="*/ 438 h 644"/>
                <a:gd name="T72" fmla="*/ 345 w 2144"/>
                <a:gd name="T73" fmla="*/ 475 h 644"/>
                <a:gd name="T74" fmla="*/ 365 w 2144"/>
                <a:gd name="T75" fmla="*/ 539 h 644"/>
                <a:gd name="T76" fmla="*/ 380 w 2144"/>
                <a:gd name="T77" fmla="*/ 631 h 644"/>
                <a:gd name="T78" fmla="*/ 283 w 2144"/>
                <a:gd name="T79" fmla="*/ 600 h 644"/>
                <a:gd name="T80" fmla="*/ 198 w 2144"/>
                <a:gd name="T81" fmla="*/ 539 h 644"/>
                <a:gd name="T82" fmla="*/ 219 w 2144"/>
                <a:gd name="T83" fmla="*/ 519 h 644"/>
                <a:gd name="T84" fmla="*/ 146 w 2144"/>
                <a:gd name="T85" fmla="*/ 466 h 644"/>
                <a:gd name="T86" fmla="*/ 72 w 2144"/>
                <a:gd name="T87" fmla="*/ 414 h 644"/>
                <a:gd name="T88" fmla="*/ 32 w 2144"/>
                <a:gd name="T89" fmla="*/ 351 h 644"/>
                <a:gd name="T90" fmla="*/ 32 w 2144"/>
                <a:gd name="T91" fmla="*/ 289 h 644"/>
                <a:gd name="T92" fmla="*/ 32 w 2144"/>
                <a:gd name="T93" fmla="*/ 197 h 644"/>
                <a:gd name="T94" fmla="*/ 11 w 2144"/>
                <a:gd name="T95" fmla="*/ 136 h 644"/>
                <a:gd name="T96" fmla="*/ 137 w 2144"/>
                <a:gd name="T97" fmla="*/ 176 h 644"/>
                <a:gd name="T98" fmla="*/ 137 w 2144"/>
                <a:gd name="T99" fmla="*/ 208 h 644"/>
                <a:gd name="T100" fmla="*/ 211 w 2144"/>
                <a:gd name="T101" fmla="*/ 176 h 644"/>
                <a:gd name="T102" fmla="*/ 243 w 2144"/>
                <a:gd name="T103" fmla="*/ 153 h 644"/>
                <a:gd name="T104" fmla="*/ 345 w 2144"/>
                <a:gd name="T105" fmla="*/ 145 h 644"/>
                <a:gd name="T106" fmla="*/ 417 w 2144"/>
                <a:gd name="T107" fmla="*/ 136 h 644"/>
                <a:gd name="T108" fmla="*/ 482 w 2144"/>
                <a:gd name="T109" fmla="*/ 106 h 644"/>
                <a:gd name="T110" fmla="*/ 535 w 2144"/>
                <a:gd name="T111" fmla="*/ 95 h 644"/>
                <a:gd name="T112" fmla="*/ 579 w 2144"/>
                <a:gd name="T113" fmla="*/ 176 h 644"/>
                <a:gd name="T114" fmla="*/ 567 w 2144"/>
                <a:gd name="T115" fmla="*/ 106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44" h="644">
                  <a:moveTo>
                    <a:pt x="567" y="72"/>
                  </a:moveTo>
                  <a:lnTo>
                    <a:pt x="579" y="95"/>
                  </a:lnTo>
                  <a:lnTo>
                    <a:pt x="617" y="106"/>
                  </a:lnTo>
                  <a:lnTo>
                    <a:pt x="579" y="84"/>
                  </a:lnTo>
                  <a:lnTo>
                    <a:pt x="588" y="72"/>
                  </a:lnTo>
                  <a:lnTo>
                    <a:pt x="651" y="84"/>
                  </a:lnTo>
                  <a:lnTo>
                    <a:pt x="661" y="84"/>
                  </a:lnTo>
                  <a:lnTo>
                    <a:pt x="632" y="72"/>
                  </a:lnTo>
                  <a:lnTo>
                    <a:pt x="617" y="64"/>
                  </a:lnTo>
                  <a:lnTo>
                    <a:pt x="690" y="51"/>
                  </a:lnTo>
                  <a:lnTo>
                    <a:pt x="672" y="43"/>
                  </a:lnTo>
                  <a:lnTo>
                    <a:pt x="690" y="35"/>
                  </a:lnTo>
                  <a:lnTo>
                    <a:pt x="734" y="23"/>
                  </a:lnTo>
                  <a:lnTo>
                    <a:pt x="807" y="23"/>
                  </a:lnTo>
                  <a:lnTo>
                    <a:pt x="807" y="11"/>
                  </a:lnTo>
                  <a:lnTo>
                    <a:pt x="830" y="0"/>
                  </a:lnTo>
                  <a:lnTo>
                    <a:pt x="859" y="0"/>
                  </a:lnTo>
                  <a:lnTo>
                    <a:pt x="880" y="11"/>
                  </a:lnTo>
                  <a:lnTo>
                    <a:pt x="933" y="11"/>
                  </a:lnTo>
                  <a:lnTo>
                    <a:pt x="977" y="23"/>
                  </a:lnTo>
                  <a:lnTo>
                    <a:pt x="985" y="35"/>
                  </a:lnTo>
                  <a:lnTo>
                    <a:pt x="933" y="64"/>
                  </a:lnTo>
                  <a:lnTo>
                    <a:pt x="977" y="64"/>
                  </a:lnTo>
                  <a:lnTo>
                    <a:pt x="968" y="51"/>
                  </a:lnTo>
                  <a:lnTo>
                    <a:pt x="1006" y="51"/>
                  </a:lnTo>
                  <a:lnTo>
                    <a:pt x="977" y="43"/>
                  </a:lnTo>
                  <a:lnTo>
                    <a:pt x="997" y="43"/>
                  </a:lnTo>
                  <a:lnTo>
                    <a:pt x="1017" y="64"/>
                  </a:lnTo>
                  <a:lnTo>
                    <a:pt x="1070" y="64"/>
                  </a:lnTo>
                  <a:lnTo>
                    <a:pt x="1079" y="64"/>
                  </a:lnTo>
                  <a:lnTo>
                    <a:pt x="1103" y="64"/>
                  </a:lnTo>
                  <a:lnTo>
                    <a:pt x="1143" y="64"/>
                  </a:lnTo>
                  <a:lnTo>
                    <a:pt x="1122" y="51"/>
                  </a:lnTo>
                  <a:lnTo>
                    <a:pt x="1196" y="64"/>
                  </a:lnTo>
                  <a:lnTo>
                    <a:pt x="1228" y="72"/>
                  </a:lnTo>
                  <a:lnTo>
                    <a:pt x="1228" y="84"/>
                  </a:lnTo>
                  <a:lnTo>
                    <a:pt x="1280" y="106"/>
                  </a:lnTo>
                  <a:lnTo>
                    <a:pt x="1280" y="95"/>
                  </a:lnTo>
                  <a:lnTo>
                    <a:pt x="1269" y="84"/>
                  </a:lnTo>
                  <a:lnTo>
                    <a:pt x="1313" y="95"/>
                  </a:lnTo>
                  <a:lnTo>
                    <a:pt x="1322" y="84"/>
                  </a:lnTo>
                  <a:lnTo>
                    <a:pt x="1374" y="95"/>
                  </a:lnTo>
                  <a:lnTo>
                    <a:pt x="1356" y="84"/>
                  </a:lnTo>
                  <a:lnTo>
                    <a:pt x="1356" y="72"/>
                  </a:lnTo>
                  <a:lnTo>
                    <a:pt x="1482" y="84"/>
                  </a:lnTo>
                  <a:lnTo>
                    <a:pt x="1541" y="106"/>
                  </a:lnTo>
                  <a:lnTo>
                    <a:pt x="1617" y="106"/>
                  </a:lnTo>
                  <a:lnTo>
                    <a:pt x="1646" y="116"/>
                  </a:lnTo>
                  <a:lnTo>
                    <a:pt x="1682" y="124"/>
                  </a:lnTo>
                  <a:lnTo>
                    <a:pt x="1764" y="124"/>
                  </a:lnTo>
                  <a:lnTo>
                    <a:pt x="1764" y="116"/>
                  </a:lnTo>
                  <a:lnTo>
                    <a:pt x="1784" y="116"/>
                  </a:lnTo>
                  <a:lnTo>
                    <a:pt x="1784" y="124"/>
                  </a:lnTo>
                  <a:lnTo>
                    <a:pt x="1775" y="124"/>
                  </a:lnTo>
                  <a:lnTo>
                    <a:pt x="1805" y="136"/>
                  </a:lnTo>
                  <a:lnTo>
                    <a:pt x="1816" y="136"/>
                  </a:lnTo>
                  <a:lnTo>
                    <a:pt x="1784" y="116"/>
                  </a:lnTo>
                  <a:lnTo>
                    <a:pt x="1866" y="116"/>
                  </a:lnTo>
                  <a:lnTo>
                    <a:pt x="1930" y="136"/>
                  </a:lnTo>
                  <a:lnTo>
                    <a:pt x="2056" y="168"/>
                  </a:lnTo>
                  <a:lnTo>
                    <a:pt x="2088" y="168"/>
                  </a:lnTo>
                  <a:lnTo>
                    <a:pt x="2144" y="176"/>
                  </a:lnTo>
                  <a:lnTo>
                    <a:pt x="2144" y="189"/>
                  </a:lnTo>
                  <a:lnTo>
                    <a:pt x="2121" y="189"/>
                  </a:lnTo>
                  <a:lnTo>
                    <a:pt x="2144" y="208"/>
                  </a:lnTo>
                  <a:lnTo>
                    <a:pt x="2079" y="197"/>
                  </a:lnTo>
                  <a:lnTo>
                    <a:pt x="2035" y="189"/>
                  </a:lnTo>
                  <a:lnTo>
                    <a:pt x="2015" y="176"/>
                  </a:lnTo>
                  <a:lnTo>
                    <a:pt x="2006" y="189"/>
                  </a:lnTo>
                  <a:lnTo>
                    <a:pt x="2027" y="189"/>
                  </a:lnTo>
                  <a:lnTo>
                    <a:pt x="2027" y="197"/>
                  </a:lnTo>
                  <a:lnTo>
                    <a:pt x="2027" y="208"/>
                  </a:lnTo>
                  <a:lnTo>
                    <a:pt x="2006" y="208"/>
                  </a:lnTo>
                  <a:lnTo>
                    <a:pt x="2079" y="240"/>
                  </a:lnTo>
                  <a:lnTo>
                    <a:pt x="2079" y="249"/>
                  </a:lnTo>
                  <a:lnTo>
                    <a:pt x="2047" y="240"/>
                  </a:lnTo>
                  <a:lnTo>
                    <a:pt x="2035" y="249"/>
                  </a:lnTo>
                  <a:lnTo>
                    <a:pt x="2006" y="278"/>
                  </a:lnTo>
                  <a:lnTo>
                    <a:pt x="2015" y="289"/>
                  </a:lnTo>
                  <a:lnTo>
                    <a:pt x="1974" y="278"/>
                  </a:lnTo>
                  <a:lnTo>
                    <a:pt x="1963" y="278"/>
                  </a:lnTo>
                  <a:lnTo>
                    <a:pt x="1963" y="289"/>
                  </a:lnTo>
                  <a:lnTo>
                    <a:pt x="1942" y="278"/>
                  </a:lnTo>
                  <a:lnTo>
                    <a:pt x="1930" y="289"/>
                  </a:lnTo>
                  <a:lnTo>
                    <a:pt x="1921" y="289"/>
                  </a:lnTo>
                  <a:lnTo>
                    <a:pt x="1930" y="301"/>
                  </a:lnTo>
                  <a:lnTo>
                    <a:pt x="1930" y="322"/>
                  </a:lnTo>
                  <a:lnTo>
                    <a:pt x="1942" y="330"/>
                  </a:lnTo>
                  <a:lnTo>
                    <a:pt x="1953" y="330"/>
                  </a:lnTo>
                  <a:lnTo>
                    <a:pt x="1963" y="341"/>
                  </a:lnTo>
                  <a:lnTo>
                    <a:pt x="1983" y="351"/>
                  </a:lnTo>
                  <a:lnTo>
                    <a:pt x="1974" y="365"/>
                  </a:lnTo>
                  <a:lnTo>
                    <a:pt x="1995" y="385"/>
                  </a:lnTo>
                  <a:lnTo>
                    <a:pt x="1974" y="394"/>
                  </a:lnTo>
                  <a:lnTo>
                    <a:pt x="1995" y="414"/>
                  </a:lnTo>
                  <a:lnTo>
                    <a:pt x="1983" y="414"/>
                  </a:lnTo>
                  <a:lnTo>
                    <a:pt x="1983" y="446"/>
                  </a:lnTo>
                  <a:lnTo>
                    <a:pt x="1983" y="454"/>
                  </a:lnTo>
                  <a:lnTo>
                    <a:pt x="1889" y="373"/>
                  </a:lnTo>
                  <a:lnTo>
                    <a:pt x="1866" y="341"/>
                  </a:lnTo>
                  <a:lnTo>
                    <a:pt x="1880" y="341"/>
                  </a:lnTo>
                  <a:lnTo>
                    <a:pt x="1866" y="330"/>
                  </a:lnTo>
                  <a:lnTo>
                    <a:pt x="1880" y="322"/>
                  </a:lnTo>
                  <a:lnTo>
                    <a:pt x="1889" y="278"/>
                  </a:lnTo>
                  <a:lnTo>
                    <a:pt x="1901" y="270"/>
                  </a:lnTo>
                  <a:lnTo>
                    <a:pt x="1880" y="249"/>
                  </a:lnTo>
                  <a:lnTo>
                    <a:pt x="1880" y="240"/>
                  </a:lnTo>
                  <a:lnTo>
                    <a:pt x="1858" y="240"/>
                  </a:lnTo>
                  <a:lnTo>
                    <a:pt x="1866" y="260"/>
                  </a:lnTo>
                  <a:lnTo>
                    <a:pt x="1858" y="278"/>
                  </a:lnTo>
                  <a:lnTo>
                    <a:pt x="1837" y="270"/>
                  </a:lnTo>
                  <a:lnTo>
                    <a:pt x="1837" y="260"/>
                  </a:lnTo>
                  <a:lnTo>
                    <a:pt x="1793" y="260"/>
                  </a:lnTo>
                  <a:lnTo>
                    <a:pt x="1784" y="289"/>
                  </a:lnTo>
                  <a:lnTo>
                    <a:pt x="1793" y="301"/>
                  </a:lnTo>
                  <a:lnTo>
                    <a:pt x="1816" y="301"/>
                  </a:lnTo>
                  <a:lnTo>
                    <a:pt x="1764" y="313"/>
                  </a:lnTo>
                  <a:lnTo>
                    <a:pt x="1755" y="289"/>
                  </a:lnTo>
                  <a:lnTo>
                    <a:pt x="1719" y="289"/>
                  </a:lnTo>
                  <a:lnTo>
                    <a:pt x="1719" y="301"/>
                  </a:lnTo>
                  <a:lnTo>
                    <a:pt x="1646" y="301"/>
                  </a:lnTo>
                  <a:lnTo>
                    <a:pt x="1629" y="301"/>
                  </a:lnTo>
                  <a:lnTo>
                    <a:pt x="1617" y="365"/>
                  </a:lnTo>
                  <a:lnTo>
                    <a:pt x="1593" y="385"/>
                  </a:lnTo>
                  <a:lnTo>
                    <a:pt x="1629" y="385"/>
                  </a:lnTo>
                  <a:lnTo>
                    <a:pt x="1638" y="403"/>
                  </a:lnTo>
                  <a:lnTo>
                    <a:pt x="1638" y="394"/>
                  </a:lnTo>
                  <a:lnTo>
                    <a:pt x="1646" y="394"/>
                  </a:lnTo>
                  <a:lnTo>
                    <a:pt x="1646" y="403"/>
                  </a:lnTo>
                  <a:lnTo>
                    <a:pt x="1658" y="403"/>
                  </a:lnTo>
                  <a:lnTo>
                    <a:pt x="1667" y="394"/>
                  </a:lnTo>
                  <a:lnTo>
                    <a:pt x="1711" y="414"/>
                  </a:lnTo>
                  <a:lnTo>
                    <a:pt x="1732" y="454"/>
                  </a:lnTo>
                  <a:lnTo>
                    <a:pt x="1764" y="498"/>
                  </a:lnTo>
                  <a:lnTo>
                    <a:pt x="1764" y="556"/>
                  </a:lnTo>
                  <a:lnTo>
                    <a:pt x="1740" y="579"/>
                  </a:lnTo>
                  <a:lnTo>
                    <a:pt x="1740" y="600"/>
                  </a:lnTo>
                  <a:lnTo>
                    <a:pt x="1719" y="608"/>
                  </a:lnTo>
                  <a:lnTo>
                    <a:pt x="1702" y="600"/>
                  </a:lnTo>
                  <a:lnTo>
                    <a:pt x="1690" y="608"/>
                  </a:lnTo>
                  <a:lnTo>
                    <a:pt x="1690" y="600"/>
                  </a:lnTo>
                  <a:lnTo>
                    <a:pt x="1667" y="571"/>
                  </a:lnTo>
                  <a:lnTo>
                    <a:pt x="1682" y="556"/>
                  </a:lnTo>
                  <a:lnTo>
                    <a:pt x="1702" y="571"/>
                  </a:lnTo>
                  <a:lnTo>
                    <a:pt x="1690" y="527"/>
                  </a:lnTo>
                  <a:lnTo>
                    <a:pt x="1690" y="519"/>
                  </a:lnTo>
                  <a:lnTo>
                    <a:pt x="1682" y="498"/>
                  </a:lnTo>
                  <a:lnTo>
                    <a:pt x="1646" y="519"/>
                  </a:lnTo>
                  <a:lnTo>
                    <a:pt x="1638" y="519"/>
                  </a:lnTo>
                  <a:lnTo>
                    <a:pt x="1617" y="498"/>
                  </a:lnTo>
                  <a:lnTo>
                    <a:pt x="1585" y="484"/>
                  </a:lnTo>
                  <a:lnTo>
                    <a:pt x="1556" y="475"/>
                  </a:lnTo>
                  <a:lnTo>
                    <a:pt x="1532" y="454"/>
                  </a:lnTo>
                  <a:lnTo>
                    <a:pt x="1492" y="414"/>
                  </a:lnTo>
                  <a:lnTo>
                    <a:pt x="1448" y="403"/>
                  </a:lnTo>
                  <a:lnTo>
                    <a:pt x="1419" y="414"/>
                  </a:lnTo>
                  <a:lnTo>
                    <a:pt x="1406" y="423"/>
                  </a:lnTo>
                  <a:lnTo>
                    <a:pt x="1430" y="438"/>
                  </a:lnTo>
                  <a:lnTo>
                    <a:pt x="1419" y="446"/>
                  </a:lnTo>
                  <a:lnTo>
                    <a:pt x="1430" y="466"/>
                  </a:lnTo>
                  <a:lnTo>
                    <a:pt x="1406" y="475"/>
                  </a:lnTo>
                  <a:lnTo>
                    <a:pt x="1387" y="475"/>
                  </a:lnTo>
                  <a:lnTo>
                    <a:pt x="1356" y="466"/>
                  </a:lnTo>
                  <a:lnTo>
                    <a:pt x="1334" y="475"/>
                  </a:lnTo>
                  <a:lnTo>
                    <a:pt x="1293" y="484"/>
                  </a:lnTo>
                  <a:lnTo>
                    <a:pt x="1216" y="466"/>
                  </a:lnTo>
                  <a:lnTo>
                    <a:pt x="1175" y="466"/>
                  </a:lnTo>
                  <a:lnTo>
                    <a:pt x="1143" y="446"/>
                  </a:lnTo>
                  <a:lnTo>
                    <a:pt x="1103" y="438"/>
                  </a:lnTo>
                  <a:lnTo>
                    <a:pt x="1093" y="446"/>
                  </a:lnTo>
                  <a:lnTo>
                    <a:pt x="1103" y="454"/>
                  </a:lnTo>
                  <a:lnTo>
                    <a:pt x="1103" y="475"/>
                  </a:lnTo>
                  <a:lnTo>
                    <a:pt x="1059" y="475"/>
                  </a:lnTo>
                  <a:lnTo>
                    <a:pt x="1041" y="466"/>
                  </a:lnTo>
                  <a:lnTo>
                    <a:pt x="1006" y="454"/>
                  </a:lnTo>
                  <a:lnTo>
                    <a:pt x="953" y="484"/>
                  </a:lnTo>
                  <a:lnTo>
                    <a:pt x="945" y="498"/>
                  </a:lnTo>
                  <a:lnTo>
                    <a:pt x="945" y="484"/>
                  </a:lnTo>
                  <a:lnTo>
                    <a:pt x="933" y="475"/>
                  </a:lnTo>
                  <a:lnTo>
                    <a:pt x="924" y="484"/>
                  </a:lnTo>
                  <a:lnTo>
                    <a:pt x="912" y="475"/>
                  </a:lnTo>
                  <a:lnTo>
                    <a:pt x="871" y="454"/>
                  </a:lnTo>
                  <a:lnTo>
                    <a:pt x="839" y="454"/>
                  </a:lnTo>
                  <a:lnTo>
                    <a:pt x="830" y="446"/>
                  </a:lnTo>
                  <a:lnTo>
                    <a:pt x="819" y="454"/>
                  </a:lnTo>
                  <a:lnTo>
                    <a:pt x="777" y="414"/>
                  </a:lnTo>
                  <a:lnTo>
                    <a:pt x="745" y="394"/>
                  </a:lnTo>
                  <a:lnTo>
                    <a:pt x="734" y="394"/>
                  </a:lnTo>
                  <a:lnTo>
                    <a:pt x="714" y="403"/>
                  </a:lnTo>
                  <a:lnTo>
                    <a:pt x="704" y="403"/>
                  </a:lnTo>
                  <a:lnTo>
                    <a:pt x="704" y="394"/>
                  </a:lnTo>
                  <a:lnTo>
                    <a:pt x="682" y="394"/>
                  </a:lnTo>
                  <a:lnTo>
                    <a:pt x="661" y="394"/>
                  </a:lnTo>
                  <a:lnTo>
                    <a:pt x="661" y="385"/>
                  </a:lnTo>
                  <a:lnTo>
                    <a:pt x="651" y="373"/>
                  </a:lnTo>
                  <a:lnTo>
                    <a:pt x="617" y="373"/>
                  </a:lnTo>
                  <a:lnTo>
                    <a:pt x="617" y="385"/>
                  </a:lnTo>
                  <a:lnTo>
                    <a:pt x="588" y="385"/>
                  </a:lnTo>
                  <a:lnTo>
                    <a:pt x="535" y="394"/>
                  </a:lnTo>
                  <a:lnTo>
                    <a:pt x="514" y="394"/>
                  </a:lnTo>
                  <a:lnTo>
                    <a:pt x="514" y="403"/>
                  </a:lnTo>
                  <a:lnTo>
                    <a:pt x="526" y="403"/>
                  </a:lnTo>
                  <a:lnTo>
                    <a:pt x="526" y="414"/>
                  </a:lnTo>
                  <a:lnTo>
                    <a:pt x="514" y="423"/>
                  </a:lnTo>
                  <a:lnTo>
                    <a:pt x="526" y="423"/>
                  </a:lnTo>
                  <a:lnTo>
                    <a:pt x="514" y="438"/>
                  </a:lnTo>
                  <a:lnTo>
                    <a:pt x="543" y="446"/>
                  </a:lnTo>
                  <a:lnTo>
                    <a:pt x="535" y="454"/>
                  </a:lnTo>
                  <a:lnTo>
                    <a:pt x="514" y="454"/>
                  </a:lnTo>
                  <a:lnTo>
                    <a:pt x="491" y="454"/>
                  </a:lnTo>
                  <a:lnTo>
                    <a:pt x="471" y="454"/>
                  </a:lnTo>
                  <a:lnTo>
                    <a:pt x="453" y="454"/>
                  </a:lnTo>
                  <a:lnTo>
                    <a:pt x="441" y="454"/>
                  </a:lnTo>
                  <a:lnTo>
                    <a:pt x="441" y="466"/>
                  </a:lnTo>
                  <a:lnTo>
                    <a:pt x="417" y="446"/>
                  </a:lnTo>
                  <a:lnTo>
                    <a:pt x="401" y="438"/>
                  </a:lnTo>
                  <a:lnTo>
                    <a:pt x="388" y="446"/>
                  </a:lnTo>
                  <a:lnTo>
                    <a:pt x="380" y="446"/>
                  </a:lnTo>
                  <a:lnTo>
                    <a:pt x="356" y="454"/>
                  </a:lnTo>
                  <a:lnTo>
                    <a:pt x="345" y="454"/>
                  </a:lnTo>
                  <a:lnTo>
                    <a:pt x="356" y="475"/>
                  </a:lnTo>
                  <a:lnTo>
                    <a:pt x="345" y="475"/>
                  </a:lnTo>
                  <a:lnTo>
                    <a:pt x="336" y="466"/>
                  </a:lnTo>
                  <a:lnTo>
                    <a:pt x="327" y="498"/>
                  </a:lnTo>
                  <a:lnTo>
                    <a:pt x="336" y="507"/>
                  </a:lnTo>
                  <a:lnTo>
                    <a:pt x="336" y="519"/>
                  </a:lnTo>
                  <a:lnTo>
                    <a:pt x="356" y="519"/>
                  </a:lnTo>
                  <a:lnTo>
                    <a:pt x="365" y="539"/>
                  </a:lnTo>
                  <a:lnTo>
                    <a:pt x="356" y="548"/>
                  </a:lnTo>
                  <a:lnTo>
                    <a:pt x="345" y="548"/>
                  </a:lnTo>
                  <a:lnTo>
                    <a:pt x="336" y="571"/>
                  </a:lnTo>
                  <a:lnTo>
                    <a:pt x="356" y="591"/>
                  </a:lnTo>
                  <a:lnTo>
                    <a:pt x="356" y="608"/>
                  </a:lnTo>
                  <a:lnTo>
                    <a:pt x="380" y="631"/>
                  </a:lnTo>
                  <a:lnTo>
                    <a:pt x="365" y="644"/>
                  </a:lnTo>
                  <a:lnTo>
                    <a:pt x="356" y="644"/>
                  </a:lnTo>
                  <a:lnTo>
                    <a:pt x="345" y="631"/>
                  </a:lnTo>
                  <a:lnTo>
                    <a:pt x="327" y="608"/>
                  </a:lnTo>
                  <a:lnTo>
                    <a:pt x="307" y="608"/>
                  </a:lnTo>
                  <a:lnTo>
                    <a:pt x="283" y="600"/>
                  </a:lnTo>
                  <a:lnTo>
                    <a:pt x="243" y="600"/>
                  </a:lnTo>
                  <a:lnTo>
                    <a:pt x="190" y="571"/>
                  </a:lnTo>
                  <a:lnTo>
                    <a:pt x="181" y="571"/>
                  </a:lnTo>
                  <a:lnTo>
                    <a:pt x="181" y="556"/>
                  </a:lnTo>
                  <a:lnTo>
                    <a:pt x="190" y="556"/>
                  </a:lnTo>
                  <a:lnTo>
                    <a:pt x="198" y="539"/>
                  </a:lnTo>
                  <a:lnTo>
                    <a:pt x="190" y="539"/>
                  </a:lnTo>
                  <a:lnTo>
                    <a:pt x="219" y="527"/>
                  </a:lnTo>
                  <a:lnTo>
                    <a:pt x="198" y="527"/>
                  </a:lnTo>
                  <a:lnTo>
                    <a:pt x="198" y="519"/>
                  </a:lnTo>
                  <a:lnTo>
                    <a:pt x="211" y="507"/>
                  </a:lnTo>
                  <a:lnTo>
                    <a:pt x="219" y="519"/>
                  </a:lnTo>
                  <a:lnTo>
                    <a:pt x="219" y="498"/>
                  </a:lnTo>
                  <a:lnTo>
                    <a:pt x="219" y="484"/>
                  </a:lnTo>
                  <a:lnTo>
                    <a:pt x="219" y="475"/>
                  </a:lnTo>
                  <a:lnTo>
                    <a:pt x="190" y="475"/>
                  </a:lnTo>
                  <a:lnTo>
                    <a:pt x="181" y="466"/>
                  </a:lnTo>
                  <a:lnTo>
                    <a:pt x="146" y="466"/>
                  </a:lnTo>
                  <a:lnTo>
                    <a:pt x="137" y="446"/>
                  </a:lnTo>
                  <a:lnTo>
                    <a:pt x="125" y="446"/>
                  </a:lnTo>
                  <a:lnTo>
                    <a:pt x="125" y="438"/>
                  </a:lnTo>
                  <a:lnTo>
                    <a:pt x="117" y="423"/>
                  </a:lnTo>
                  <a:lnTo>
                    <a:pt x="85" y="438"/>
                  </a:lnTo>
                  <a:lnTo>
                    <a:pt x="72" y="414"/>
                  </a:lnTo>
                  <a:lnTo>
                    <a:pt x="93" y="414"/>
                  </a:lnTo>
                  <a:lnTo>
                    <a:pt x="93" y="403"/>
                  </a:lnTo>
                  <a:lnTo>
                    <a:pt x="85" y="403"/>
                  </a:lnTo>
                  <a:lnTo>
                    <a:pt x="72" y="385"/>
                  </a:lnTo>
                  <a:lnTo>
                    <a:pt x="64" y="365"/>
                  </a:lnTo>
                  <a:lnTo>
                    <a:pt x="32" y="351"/>
                  </a:lnTo>
                  <a:lnTo>
                    <a:pt x="11" y="330"/>
                  </a:lnTo>
                  <a:lnTo>
                    <a:pt x="11" y="322"/>
                  </a:lnTo>
                  <a:lnTo>
                    <a:pt x="0" y="313"/>
                  </a:lnTo>
                  <a:lnTo>
                    <a:pt x="11" y="301"/>
                  </a:lnTo>
                  <a:lnTo>
                    <a:pt x="20" y="301"/>
                  </a:lnTo>
                  <a:lnTo>
                    <a:pt x="32" y="289"/>
                  </a:lnTo>
                  <a:lnTo>
                    <a:pt x="20" y="278"/>
                  </a:lnTo>
                  <a:lnTo>
                    <a:pt x="11" y="278"/>
                  </a:lnTo>
                  <a:lnTo>
                    <a:pt x="53" y="240"/>
                  </a:lnTo>
                  <a:lnTo>
                    <a:pt x="43" y="217"/>
                  </a:lnTo>
                  <a:lnTo>
                    <a:pt x="43" y="208"/>
                  </a:lnTo>
                  <a:lnTo>
                    <a:pt x="32" y="197"/>
                  </a:lnTo>
                  <a:lnTo>
                    <a:pt x="32" y="189"/>
                  </a:lnTo>
                  <a:lnTo>
                    <a:pt x="20" y="168"/>
                  </a:lnTo>
                  <a:lnTo>
                    <a:pt x="20" y="153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11" y="136"/>
                  </a:lnTo>
                  <a:lnTo>
                    <a:pt x="32" y="124"/>
                  </a:lnTo>
                  <a:lnTo>
                    <a:pt x="53" y="116"/>
                  </a:lnTo>
                  <a:lnTo>
                    <a:pt x="108" y="136"/>
                  </a:lnTo>
                  <a:lnTo>
                    <a:pt x="166" y="153"/>
                  </a:lnTo>
                  <a:lnTo>
                    <a:pt x="181" y="168"/>
                  </a:lnTo>
                  <a:lnTo>
                    <a:pt x="137" y="176"/>
                  </a:lnTo>
                  <a:lnTo>
                    <a:pt x="53" y="168"/>
                  </a:lnTo>
                  <a:lnTo>
                    <a:pt x="93" y="189"/>
                  </a:lnTo>
                  <a:lnTo>
                    <a:pt x="93" y="208"/>
                  </a:lnTo>
                  <a:lnTo>
                    <a:pt x="125" y="217"/>
                  </a:lnTo>
                  <a:lnTo>
                    <a:pt x="146" y="217"/>
                  </a:lnTo>
                  <a:lnTo>
                    <a:pt x="137" y="208"/>
                  </a:lnTo>
                  <a:lnTo>
                    <a:pt x="117" y="197"/>
                  </a:lnTo>
                  <a:lnTo>
                    <a:pt x="125" y="197"/>
                  </a:lnTo>
                  <a:lnTo>
                    <a:pt x="181" y="208"/>
                  </a:lnTo>
                  <a:lnTo>
                    <a:pt x="158" y="189"/>
                  </a:lnTo>
                  <a:lnTo>
                    <a:pt x="190" y="176"/>
                  </a:lnTo>
                  <a:lnTo>
                    <a:pt x="211" y="176"/>
                  </a:lnTo>
                  <a:lnTo>
                    <a:pt x="219" y="176"/>
                  </a:lnTo>
                  <a:lnTo>
                    <a:pt x="211" y="168"/>
                  </a:lnTo>
                  <a:lnTo>
                    <a:pt x="211" y="145"/>
                  </a:lnTo>
                  <a:lnTo>
                    <a:pt x="190" y="136"/>
                  </a:lnTo>
                  <a:lnTo>
                    <a:pt x="230" y="145"/>
                  </a:lnTo>
                  <a:lnTo>
                    <a:pt x="243" y="153"/>
                  </a:lnTo>
                  <a:lnTo>
                    <a:pt x="219" y="153"/>
                  </a:lnTo>
                  <a:lnTo>
                    <a:pt x="254" y="168"/>
                  </a:lnTo>
                  <a:lnTo>
                    <a:pt x="263" y="168"/>
                  </a:lnTo>
                  <a:lnTo>
                    <a:pt x="263" y="153"/>
                  </a:lnTo>
                  <a:lnTo>
                    <a:pt x="327" y="136"/>
                  </a:lnTo>
                  <a:lnTo>
                    <a:pt x="345" y="145"/>
                  </a:lnTo>
                  <a:lnTo>
                    <a:pt x="345" y="136"/>
                  </a:lnTo>
                  <a:lnTo>
                    <a:pt x="388" y="136"/>
                  </a:lnTo>
                  <a:lnTo>
                    <a:pt x="401" y="145"/>
                  </a:lnTo>
                  <a:lnTo>
                    <a:pt x="409" y="145"/>
                  </a:lnTo>
                  <a:lnTo>
                    <a:pt x="401" y="136"/>
                  </a:lnTo>
                  <a:lnTo>
                    <a:pt x="417" y="136"/>
                  </a:lnTo>
                  <a:lnTo>
                    <a:pt x="380" y="116"/>
                  </a:lnTo>
                  <a:lnTo>
                    <a:pt x="380" y="106"/>
                  </a:lnTo>
                  <a:lnTo>
                    <a:pt x="514" y="145"/>
                  </a:lnTo>
                  <a:lnTo>
                    <a:pt x="526" y="136"/>
                  </a:lnTo>
                  <a:lnTo>
                    <a:pt x="482" y="124"/>
                  </a:lnTo>
                  <a:lnTo>
                    <a:pt x="482" y="106"/>
                  </a:lnTo>
                  <a:lnTo>
                    <a:pt x="471" y="95"/>
                  </a:lnTo>
                  <a:lnTo>
                    <a:pt x="491" y="64"/>
                  </a:lnTo>
                  <a:lnTo>
                    <a:pt x="506" y="64"/>
                  </a:lnTo>
                  <a:lnTo>
                    <a:pt x="514" y="64"/>
                  </a:lnTo>
                  <a:lnTo>
                    <a:pt x="535" y="72"/>
                  </a:lnTo>
                  <a:lnTo>
                    <a:pt x="535" y="95"/>
                  </a:lnTo>
                  <a:lnTo>
                    <a:pt x="543" y="95"/>
                  </a:lnTo>
                  <a:lnTo>
                    <a:pt x="567" y="136"/>
                  </a:lnTo>
                  <a:lnTo>
                    <a:pt x="579" y="136"/>
                  </a:lnTo>
                  <a:lnTo>
                    <a:pt x="579" y="153"/>
                  </a:lnTo>
                  <a:lnTo>
                    <a:pt x="556" y="168"/>
                  </a:lnTo>
                  <a:lnTo>
                    <a:pt x="579" y="176"/>
                  </a:lnTo>
                  <a:lnTo>
                    <a:pt x="599" y="168"/>
                  </a:lnTo>
                  <a:lnTo>
                    <a:pt x="608" y="153"/>
                  </a:lnTo>
                  <a:lnTo>
                    <a:pt x="588" y="136"/>
                  </a:lnTo>
                  <a:lnTo>
                    <a:pt x="579" y="136"/>
                  </a:lnTo>
                  <a:lnTo>
                    <a:pt x="567" y="124"/>
                  </a:lnTo>
                  <a:lnTo>
                    <a:pt x="567" y="106"/>
                  </a:lnTo>
                  <a:lnTo>
                    <a:pt x="543" y="95"/>
                  </a:lnTo>
                  <a:lnTo>
                    <a:pt x="567" y="72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966" y="1122"/>
              <a:ext cx="2144" cy="644"/>
            </a:xfrm>
            <a:custGeom>
              <a:avLst/>
              <a:gdLst>
                <a:gd name="T0" fmla="*/ 651 w 2144"/>
                <a:gd name="T1" fmla="*/ 84 h 644"/>
                <a:gd name="T2" fmla="*/ 690 w 2144"/>
                <a:gd name="T3" fmla="*/ 35 h 644"/>
                <a:gd name="T4" fmla="*/ 880 w 2144"/>
                <a:gd name="T5" fmla="*/ 11 h 644"/>
                <a:gd name="T6" fmla="*/ 968 w 2144"/>
                <a:gd name="T7" fmla="*/ 51 h 644"/>
                <a:gd name="T8" fmla="*/ 1079 w 2144"/>
                <a:gd name="T9" fmla="*/ 64 h 644"/>
                <a:gd name="T10" fmla="*/ 1228 w 2144"/>
                <a:gd name="T11" fmla="*/ 84 h 644"/>
                <a:gd name="T12" fmla="*/ 1374 w 2144"/>
                <a:gd name="T13" fmla="*/ 95 h 644"/>
                <a:gd name="T14" fmla="*/ 1646 w 2144"/>
                <a:gd name="T15" fmla="*/ 116 h 644"/>
                <a:gd name="T16" fmla="*/ 1775 w 2144"/>
                <a:gd name="T17" fmla="*/ 124 h 644"/>
                <a:gd name="T18" fmla="*/ 2056 w 2144"/>
                <a:gd name="T19" fmla="*/ 168 h 644"/>
                <a:gd name="T20" fmla="*/ 2079 w 2144"/>
                <a:gd name="T21" fmla="*/ 197 h 644"/>
                <a:gd name="T22" fmla="*/ 2027 w 2144"/>
                <a:gd name="T23" fmla="*/ 208 h 644"/>
                <a:gd name="T24" fmla="*/ 2006 w 2144"/>
                <a:gd name="T25" fmla="*/ 278 h 644"/>
                <a:gd name="T26" fmla="*/ 1930 w 2144"/>
                <a:gd name="T27" fmla="*/ 289 h 644"/>
                <a:gd name="T28" fmla="*/ 1963 w 2144"/>
                <a:gd name="T29" fmla="*/ 341 h 644"/>
                <a:gd name="T30" fmla="*/ 1983 w 2144"/>
                <a:gd name="T31" fmla="*/ 414 h 644"/>
                <a:gd name="T32" fmla="*/ 1866 w 2144"/>
                <a:gd name="T33" fmla="*/ 330 h 644"/>
                <a:gd name="T34" fmla="*/ 1858 w 2144"/>
                <a:gd name="T35" fmla="*/ 240 h 644"/>
                <a:gd name="T36" fmla="*/ 1784 w 2144"/>
                <a:gd name="T37" fmla="*/ 289 h 644"/>
                <a:gd name="T38" fmla="*/ 1719 w 2144"/>
                <a:gd name="T39" fmla="*/ 301 h 644"/>
                <a:gd name="T40" fmla="*/ 1638 w 2144"/>
                <a:gd name="T41" fmla="*/ 403 h 644"/>
                <a:gd name="T42" fmla="*/ 1711 w 2144"/>
                <a:gd name="T43" fmla="*/ 414 h 644"/>
                <a:gd name="T44" fmla="*/ 1719 w 2144"/>
                <a:gd name="T45" fmla="*/ 608 h 644"/>
                <a:gd name="T46" fmla="*/ 1702 w 2144"/>
                <a:gd name="T47" fmla="*/ 571 h 644"/>
                <a:gd name="T48" fmla="*/ 1617 w 2144"/>
                <a:gd name="T49" fmla="*/ 498 h 644"/>
                <a:gd name="T50" fmla="*/ 1419 w 2144"/>
                <a:gd name="T51" fmla="*/ 414 h 644"/>
                <a:gd name="T52" fmla="*/ 1387 w 2144"/>
                <a:gd name="T53" fmla="*/ 475 h 644"/>
                <a:gd name="T54" fmla="*/ 1143 w 2144"/>
                <a:gd name="T55" fmla="*/ 446 h 644"/>
                <a:gd name="T56" fmla="*/ 1041 w 2144"/>
                <a:gd name="T57" fmla="*/ 466 h 644"/>
                <a:gd name="T58" fmla="*/ 924 w 2144"/>
                <a:gd name="T59" fmla="*/ 484 h 644"/>
                <a:gd name="T60" fmla="*/ 777 w 2144"/>
                <a:gd name="T61" fmla="*/ 414 h 644"/>
                <a:gd name="T62" fmla="*/ 682 w 2144"/>
                <a:gd name="T63" fmla="*/ 394 h 644"/>
                <a:gd name="T64" fmla="*/ 588 w 2144"/>
                <a:gd name="T65" fmla="*/ 385 h 644"/>
                <a:gd name="T66" fmla="*/ 514 w 2144"/>
                <a:gd name="T67" fmla="*/ 423 h 644"/>
                <a:gd name="T68" fmla="*/ 491 w 2144"/>
                <a:gd name="T69" fmla="*/ 454 h 644"/>
                <a:gd name="T70" fmla="*/ 401 w 2144"/>
                <a:gd name="T71" fmla="*/ 438 h 644"/>
                <a:gd name="T72" fmla="*/ 345 w 2144"/>
                <a:gd name="T73" fmla="*/ 475 h 644"/>
                <a:gd name="T74" fmla="*/ 365 w 2144"/>
                <a:gd name="T75" fmla="*/ 539 h 644"/>
                <a:gd name="T76" fmla="*/ 380 w 2144"/>
                <a:gd name="T77" fmla="*/ 631 h 644"/>
                <a:gd name="T78" fmla="*/ 283 w 2144"/>
                <a:gd name="T79" fmla="*/ 600 h 644"/>
                <a:gd name="T80" fmla="*/ 198 w 2144"/>
                <a:gd name="T81" fmla="*/ 539 h 644"/>
                <a:gd name="T82" fmla="*/ 219 w 2144"/>
                <a:gd name="T83" fmla="*/ 519 h 644"/>
                <a:gd name="T84" fmla="*/ 146 w 2144"/>
                <a:gd name="T85" fmla="*/ 466 h 644"/>
                <a:gd name="T86" fmla="*/ 72 w 2144"/>
                <a:gd name="T87" fmla="*/ 414 h 644"/>
                <a:gd name="T88" fmla="*/ 32 w 2144"/>
                <a:gd name="T89" fmla="*/ 351 h 644"/>
                <a:gd name="T90" fmla="*/ 32 w 2144"/>
                <a:gd name="T91" fmla="*/ 289 h 644"/>
                <a:gd name="T92" fmla="*/ 32 w 2144"/>
                <a:gd name="T93" fmla="*/ 197 h 644"/>
                <a:gd name="T94" fmla="*/ 11 w 2144"/>
                <a:gd name="T95" fmla="*/ 136 h 644"/>
                <a:gd name="T96" fmla="*/ 137 w 2144"/>
                <a:gd name="T97" fmla="*/ 176 h 644"/>
                <a:gd name="T98" fmla="*/ 137 w 2144"/>
                <a:gd name="T99" fmla="*/ 208 h 644"/>
                <a:gd name="T100" fmla="*/ 211 w 2144"/>
                <a:gd name="T101" fmla="*/ 176 h 644"/>
                <a:gd name="T102" fmla="*/ 243 w 2144"/>
                <a:gd name="T103" fmla="*/ 153 h 644"/>
                <a:gd name="T104" fmla="*/ 345 w 2144"/>
                <a:gd name="T105" fmla="*/ 145 h 644"/>
                <a:gd name="T106" fmla="*/ 417 w 2144"/>
                <a:gd name="T107" fmla="*/ 136 h 644"/>
                <a:gd name="T108" fmla="*/ 482 w 2144"/>
                <a:gd name="T109" fmla="*/ 106 h 644"/>
                <a:gd name="T110" fmla="*/ 535 w 2144"/>
                <a:gd name="T111" fmla="*/ 95 h 644"/>
                <a:gd name="T112" fmla="*/ 579 w 2144"/>
                <a:gd name="T113" fmla="*/ 176 h 644"/>
                <a:gd name="T114" fmla="*/ 567 w 2144"/>
                <a:gd name="T115" fmla="*/ 106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44" h="644">
                  <a:moveTo>
                    <a:pt x="567" y="72"/>
                  </a:moveTo>
                  <a:lnTo>
                    <a:pt x="579" y="95"/>
                  </a:lnTo>
                  <a:lnTo>
                    <a:pt x="617" y="106"/>
                  </a:lnTo>
                  <a:lnTo>
                    <a:pt x="579" y="84"/>
                  </a:lnTo>
                  <a:lnTo>
                    <a:pt x="588" y="72"/>
                  </a:lnTo>
                  <a:lnTo>
                    <a:pt x="651" y="84"/>
                  </a:lnTo>
                  <a:lnTo>
                    <a:pt x="661" y="84"/>
                  </a:lnTo>
                  <a:lnTo>
                    <a:pt x="632" y="72"/>
                  </a:lnTo>
                  <a:lnTo>
                    <a:pt x="617" y="64"/>
                  </a:lnTo>
                  <a:lnTo>
                    <a:pt x="690" y="51"/>
                  </a:lnTo>
                  <a:lnTo>
                    <a:pt x="672" y="43"/>
                  </a:lnTo>
                  <a:lnTo>
                    <a:pt x="690" y="35"/>
                  </a:lnTo>
                  <a:lnTo>
                    <a:pt x="734" y="23"/>
                  </a:lnTo>
                  <a:lnTo>
                    <a:pt x="807" y="23"/>
                  </a:lnTo>
                  <a:lnTo>
                    <a:pt x="807" y="11"/>
                  </a:lnTo>
                  <a:lnTo>
                    <a:pt x="830" y="0"/>
                  </a:lnTo>
                  <a:lnTo>
                    <a:pt x="859" y="0"/>
                  </a:lnTo>
                  <a:lnTo>
                    <a:pt x="880" y="11"/>
                  </a:lnTo>
                  <a:lnTo>
                    <a:pt x="933" y="11"/>
                  </a:lnTo>
                  <a:lnTo>
                    <a:pt x="977" y="23"/>
                  </a:lnTo>
                  <a:lnTo>
                    <a:pt x="985" y="35"/>
                  </a:lnTo>
                  <a:lnTo>
                    <a:pt x="933" y="64"/>
                  </a:lnTo>
                  <a:lnTo>
                    <a:pt x="977" y="64"/>
                  </a:lnTo>
                  <a:lnTo>
                    <a:pt x="968" y="51"/>
                  </a:lnTo>
                  <a:lnTo>
                    <a:pt x="1006" y="51"/>
                  </a:lnTo>
                  <a:lnTo>
                    <a:pt x="977" y="43"/>
                  </a:lnTo>
                  <a:lnTo>
                    <a:pt x="997" y="43"/>
                  </a:lnTo>
                  <a:lnTo>
                    <a:pt x="1017" y="64"/>
                  </a:lnTo>
                  <a:lnTo>
                    <a:pt x="1070" y="64"/>
                  </a:lnTo>
                  <a:lnTo>
                    <a:pt x="1079" y="64"/>
                  </a:lnTo>
                  <a:lnTo>
                    <a:pt x="1103" y="64"/>
                  </a:lnTo>
                  <a:lnTo>
                    <a:pt x="1143" y="64"/>
                  </a:lnTo>
                  <a:lnTo>
                    <a:pt x="1122" y="51"/>
                  </a:lnTo>
                  <a:lnTo>
                    <a:pt x="1196" y="64"/>
                  </a:lnTo>
                  <a:lnTo>
                    <a:pt x="1228" y="72"/>
                  </a:lnTo>
                  <a:lnTo>
                    <a:pt x="1228" y="84"/>
                  </a:lnTo>
                  <a:lnTo>
                    <a:pt x="1280" y="106"/>
                  </a:lnTo>
                  <a:lnTo>
                    <a:pt x="1280" y="95"/>
                  </a:lnTo>
                  <a:lnTo>
                    <a:pt x="1269" y="84"/>
                  </a:lnTo>
                  <a:lnTo>
                    <a:pt x="1313" y="95"/>
                  </a:lnTo>
                  <a:lnTo>
                    <a:pt x="1322" y="84"/>
                  </a:lnTo>
                  <a:lnTo>
                    <a:pt x="1374" y="95"/>
                  </a:lnTo>
                  <a:lnTo>
                    <a:pt x="1356" y="84"/>
                  </a:lnTo>
                  <a:lnTo>
                    <a:pt x="1356" y="72"/>
                  </a:lnTo>
                  <a:lnTo>
                    <a:pt x="1482" y="84"/>
                  </a:lnTo>
                  <a:lnTo>
                    <a:pt x="1541" y="106"/>
                  </a:lnTo>
                  <a:lnTo>
                    <a:pt x="1617" y="106"/>
                  </a:lnTo>
                  <a:lnTo>
                    <a:pt x="1646" y="116"/>
                  </a:lnTo>
                  <a:lnTo>
                    <a:pt x="1682" y="124"/>
                  </a:lnTo>
                  <a:lnTo>
                    <a:pt x="1764" y="124"/>
                  </a:lnTo>
                  <a:lnTo>
                    <a:pt x="1764" y="116"/>
                  </a:lnTo>
                  <a:lnTo>
                    <a:pt x="1784" y="116"/>
                  </a:lnTo>
                  <a:lnTo>
                    <a:pt x="1784" y="124"/>
                  </a:lnTo>
                  <a:lnTo>
                    <a:pt x="1775" y="124"/>
                  </a:lnTo>
                  <a:lnTo>
                    <a:pt x="1805" y="136"/>
                  </a:lnTo>
                  <a:lnTo>
                    <a:pt x="1816" y="136"/>
                  </a:lnTo>
                  <a:lnTo>
                    <a:pt x="1784" y="116"/>
                  </a:lnTo>
                  <a:lnTo>
                    <a:pt x="1866" y="116"/>
                  </a:lnTo>
                  <a:lnTo>
                    <a:pt x="1930" y="136"/>
                  </a:lnTo>
                  <a:lnTo>
                    <a:pt x="2056" y="168"/>
                  </a:lnTo>
                  <a:lnTo>
                    <a:pt x="2088" y="168"/>
                  </a:lnTo>
                  <a:lnTo>
                    <a:pt x="2144" y="176"/>
                  </a:lnTo>
                  <a:lnTo>
                    <a:pt x="2144" y="189"/>
                  </a:lnTo>
                  <a:lnTo>
                    <a:pt x="2121" y="189"/>
                  </a:lnTo>
                  <a:lnTo>
                    <a:pt x="2144" y="208"/>
                  </a:lnTo>
                  <a:lnTo>
                    <a:pt x="2079" y="197"/>
                  </a:lnTo>
                  <a:lnTo>
                    <a:pt x="2035" y="189"/>
                  </a:lnTo>
                  <a:lnTo>
                    <a:pt x="2015" y="176"/>
                  </a:lnTo>
                  <a:lnTo>
                    <a:pt x="2006" y="189"/>
                  </a:lnTo>
                  <a:lnTo>
                    <a:pt x="2027" y="189"/>
                  </a:lnTo>
                  <a:lnTo>
                    <a:pt x="2027" y="197"/>
                  </a:lnTo>
                  <a:lnTo>
                    <a:pt x="2027" y="208"/>
                  </a:lnTo>
                  <a:lnTo>
                    <a:pt x="2006" y="208"/>
                  </a:lnTo>
                  <a:lnTo>
                    <a:pt x="2079" y="240"/>
                  </a:lnTo>
                  <a:lnTo>
                    <a:pt x="2079" y="249"/>
                  </a:lnTo>
                  <a:lnTo>
                    <a:pt x="2047" y="240"/>
                  </a:lnTo>
                  <a:lnTo>
                    <a:pt x="2035" y="249"/>
                  </a:lnTo>
                  <a:lnTo>
                    <a:pt x="2006" y="278"/>
                  </a:lnTo>
                  <a:lnTo>
                    <a:pt x="2015" y="289"/>
                  </a:lnTo>
                  <a:lnTo>
                    <a:pt x="1974" y="278"/>
                  </a:lnTo>
                  <a:lnTo>
                    <a:pt x="1963" y="278"/>
                  </a:lnTo>
                  <a:lnTo>
                    <a:pt x="1963" y="289"/>
                  </a:lnTo>
                  <a:lnTo>
                    <a:pt x="1942" y="278"/>
                  </a:lnTo>
                  <a:lnTo>
                    <a:pt x="1930" y="289"/>
                  </a:lnTo>
                  <a:lnTo>
                    <a:pt x="1921" y="289"/>
                  </a:lnTo>
                  <a:lnTo>
                    <a:pt x="1930" y="301"/>
                  </a:lnTo>
                  <a:lnTo>
                    <a:pt x="1930" y="322"/>
                  </a:lnTo>
                  <a:lnTo>
                    <a:pt x="1942" y="330"/>
                  </a:lnTo>
                  <a:lnTo>
                    <a:pt x="1953" y="330"/>
                  </a:lnTo>
                  <a:lnTo>
                    <a:pt x="1963" y="341"/>
                  </a:lnTo>
                  <a:lnTo>
                    <a:pt x="1983" y="351"/>
                  </a:lnTo>
                  <a:lnTo>
                    <a:pt x="1974" y="365"/>
                  </a:lnTo>
                  <a:lnTo>
                    <a:pt x="1995" y="385"/>
                  </a:lnTo>
                  <a:lnTo>
                    <a:pt x="1974" y="394"/>
                  </a:lnTo>
                  <a:lnTo>
                    <a:pt x="1995" y="414"/>
                  </a:lnTo>
                  <a:lnTo>
                    <a:pt x="1983" y="414"/>
                  </a:lnTo>
                  <a:lnTo>
                    <a:pt x="1983" y="446"/>
                  </a:lnTo>
                  <a:lnTo>
                    <a:pt x="1983" y="454"/>
                  </a:lnTo>
                  <a:lnTo>
                    <a:pt x="1889" y="373"/>
                  </a:lnTo>
                  <a:lnTo>
                    <a:pt x="1866" y="341"/>
                  </a:lnTo>
                  <a:lnTo>
                    <a:pt x="1880" y="341"/>
                  </a:lnTo>
                  <a:lnTo>
                    <a:pt x="1866" y="330"/>
                  </a:lnTo>
                  <a:lnTo>
                    <a:pt x="1880" y="322"/>
                  </a:lnTo>
                  <a:lnTo>
                    <a:pt x="1889" y="278"/>
                  </a:lnTo>
                  <a:lnTo>
                    <a:pt x="1901" y="270"/>
                  </a:lnTo>
                  <a:lnTo>
                    <a:pt x="1880" y="249"/>
                  </a:lnTo>
                  <a:lnTo>
                    <a:pt x="1880" y="240"/>
                  </a:lnTo>
                  <a:lnTo>
                    <a:pt x="1858" y="240"/>
                  </a:lnTo>
                  <a:lnTo>
                    <a:pt x="1866" y="260"/>
                  </a:lnTo>
                  <a:lnTo>
                    <a:pt x="1858" y="278"/>
                  </a:lnTo>
                  <a:lnTo>
                    <a:pt x="1837" y="270"/>
                  </a:lnTo>
                  <a:lnTo>
                    <a:pt x="1837" y="260"/>
                  </a:lnTo>
                  <a:lnTo>
                    <a:pt x="1793" y="260"/>
                  </a:lnTo>
                  <a:lnTo>
                    <a:pt x="1784" y="289"/>
                  </a:lnTo>
                  <a:lnTo>
                    <a:pt x="1793" y="301"/>
                  </a:lnTo>
                  <a:lnTo>
                    <a:pt x="1816" y="301"/>
                  </a:lnTo>
                  <a:lnTo>
                    <a:pt x="1764" y="313"/>
                  </a:lnTo>
                  <a:lnTo>
                    <a:pt x="1755" y="289"/>
                  </a:lnTo>
                  <a:lnTo>
                    <a:pt x="1719" y="289"/>
                  </a:lnTo>
                  <a:lnTo>
                    <a:pt x="1719" y="301"/>
                  </a:lnTo>
                  <a:lnTo>
                    <a:pt x="1646" y="301"/>
                  </a:lnTo>
                  <a:lnTo>
                    <a:pt x="1629" y="301"/>
                  </a:lnTo>
                  <a:lnTo>
                    <a:pt x="1617" y="365"/>
                  </a:lnTo>
                  <a:lnTo>
                    <a:pt x="1593" y="385"/>
                  </a:lnTo>
                  <a:lnTo>
                    <a:pt x="1629" y="385"/>
                  </a:lnTo>
                  <a:lnTo>
                    <a:pt x="1638" y="403"/>
                  </a:lnTo>
                  <a:lnTo>
                    <a:pt x="1638" y="394"/>
                  </a:lnTo>
                  <a:lnTo>
                    <a:pt x="1646" y="394"/>
                  </a:lnTo>
                  <a:lnTo>
                    <a:pt x="1646" y="403"/>
                  </a:lnTo>
                  <a:lnTo>
                    <a:pt x="1658" y="403"/>
                  </a:lnTo>
                  <a:lnTo>
                    <a:pt x="1667" y="394"/>
                  </a:lnTo>
                  <a:lnTo>
                    <a:pt x="1711" y="414"/>
                  </a:lnTo>
                  <a:lnTo>
                    <a:pt x="1732" y="454"/>
                  </a:lnTo>
                  <a:lnTo>
                    <a:pt x="1764" y="498"/>
                  </a:lnTo>
                  <a:lnTo>
                    <a:pt x="1764" y="556"/>
                  </a:lnTo>
                  <a:lnTo>
                    <a:pt x="1740" y="579"/>
                  </a:lnTo>
                  <a:lnTo>
                    <a:pt x="1740" y="600"/>
                  </a:lnTo>
                  <a:lnTo>
                    <a:pt x="1719" y="608"/>
                  </a:lnTo>
                  <a:lnTo>
                    <a:pt x="1702" y="600"/>
                  </a:lnTo>
                  <a:lnTo>
                    <a:pt x="1690" y="608"/>
                  </a:lnTo>
                  <a:lnTo>
                    <a:pt x="1690" y="600"/>
                  </a:lnTo>
                  <a:lnTo>
                    <a:pt x="1667" y="571"/>
                  </a:lnTo>
                  <a:lnTo>
                    <a:pt x="1682" y="556"/>
                  </a:lnTo>
                  <a:lnTo>
                    <a:pt x="1702" y="571"/>
                  </a:lnTo>
                  <a:lnTo>
                    <a:pt x="1690" y="527"/>
                  </a:lnTo>
                  <a:lnTo>
                    <a:pt x="1690" y="519"/>
                  </a:lnTo>
                  <a:lnTo>
                    <a:pt x="1682" y="498"/>
                  </a:lnTo>
                  <a:lnTo>
                    <a:pt x="1646" y="519"/>
                  </a:lnTo>
                  <a:lnTo>
                    <a:pt x="1638" y="519"/>
                  </a:lnTo>
                  <a:lnTo>
                    <a:pt x="1617" y="498"/>
                  </a:lnTo>
                  <a:lnTo>
                    <a:pt x="1585" y="484"/>
                  </a:lnTo>
                  <a:lnTo>
                    <a:pt x="1556" y="475"/>
                  </a:lnTo>
                  <a:lnTo>
                    <a:pt x="1532" y="454"/>
                  </a:lnTo>
                  <a:lnTo>
                    <a:pt x="1492" y="414"/>
                  </a:lnTo>
                  <a:lnTo>
                    <a:pt x="1448" y="403"/>
                  </a:lnTo>
                  <a:lnTo>
                    <a:pt x="1419" y="414"/>
                  </a:lnTo>
                  <a:lnTo>
                    <a:pt x="1406" y="423"/>
                  </a:lnTo>
                  <a:lnTo>
                    <a:pt x="1430" y="438"/>
                  </a:lnTo>
                  <a:lnTo>
                    <a:pt x="1419" y="446"/>
                  </a:lnTo>
                  <a:lnTo>
                    <a:pt x="1430" y="466"/>
                  </a:lnTo>
                  <a:lnTo>
                    <a:pt x="1406" y="475"/>
                  </a:lnTo>
                  <a:lnTo>
                    <a:pt x="1387" y="475"/>
                  </a:lnTo>
                  <a:lnTo>
                    <a:pt x="1356" y="466"/>
                  </a:lnTo>
                  <a:lnTo>
                    <a:pt x="1334" y="475"/>
                  </a:lnTo>
                  <a:lnTo>
                    <a:pt x="1293" y="484"/>
                  </a:lnTo>
                  <a:lnTo>
                    <a:pt x="1216" y="466"/>
                  </a:lnTo>
                  <a:lnTo>
                    <a:pt x="1175" y="466"/>
                  </a:lnTo>
                  <a:lnTo>
                    <a:pt x="1143" y="446"/>
                  </a:lnTo>
                  <a:lnTo>
                    <a:pt x="1103" y="438"/>
                  </a:lnTo>
                  <a:lnTo>
                    <a:pt x="1093" y="446"/>
                  </a:lnTo>
                  <a:lnTo>
                    <a:pt x="1103" y="454"/>
                  </a:lnTo>
                  <a:lnTo>
                    <a:pt x="1103" y="475"/>
                  </a:lnTo>
                  <a:lnTo>
                    <a:pt x="1059" y="475"/>
                  </a:lnTo>
                  <a:lnTo>
                    <a:pt x="1041" y="466"/>
                  </a:lnTo>
                  <a:lnTo>
                    <a:pt x="1006" y="454"/>
                  </a:lnTo>
                  <a:lnTo>
                    <a:pt x="953" y="484"/>
                  </a:lnTo>
                  <a:lnTo>
                    <a:pt x="945" y="498"/>
                  </a:lnTo>
                  <a:lnTo>
                    <a:pt x="945" y="484"/>
                  </a:lnTo>
                  <a:lnTo>
                    <a:pt x="933" y="475"/>
                  </a:lnTo>
                  <a:lnTo>
                    <a:pt x="924" y="484"/>
                  </a:lnTo>
                  <a:lnTo>
                    <a:pt x="912" y="475"/>
                  </a:lnTo>
                  <a:lnTo>
                    <a:pt x="871" y="454"/>
                  </a:lnTo>
                  <a:lnTo>
                    <a:pt x="839" y="454"/>
                  </a:lnTo>
                  <a:lnTo>
                    <a:pt x="830" y="446"/>
                  </a:lnTo>
                  <a:lnTo>
                    <a:pt x="819" y="454"/>
                  </a:lnTo>
                  <a:lnTo>
                    <a:pt x="777" y="414"/>
                  </a:lnTo>
                  <a:lnTo>
                    <a:pt x="745" y="394"/>
                  </a:lnTo>
                  <a:lnTo>
                    <a:pt x="734" y="394"/>
                  </a:lnTo>
                  <a:lnTo>
                    <a:pt x="714" y="403"/>
                  </a:lnTo>
                  <a:lnTo>
                    <a:pt x="704" y="403"/>
                  </a:lnTo>
                  <a:lnTo>
                    <a:pt x="704" y="394"/>
                  </a:lnTo>
                  <a:lnTo>
                    <a:pt x="682" y="394"/>
                  </a:lnTo>
                  <a:lnTo>
                    <a:pt x="661" y="394"/>
                  </a:lnTo>
                  <a:lnTo>
                    <a:pt x="661" y="385"/>
                  </a:lnTo>
                  <a:lnTo>
                    <a:pt x="651" y="373"/>
                  </a:lnTo>
                  <a:lnTo>
                    <a:pt x="617" y="373"/>
                  </a:lnTo>
                  <a:lnTo>
                    <a:pt x="617" y="385"/>
                  </a:lnTo>
                  <a:lnTo>
                    <a:pt x="588" y="385"/>
                  </a:lnTo>
                  <a:lnTo>
                    <a:pt x="535" y="394"/>
                  </a:lnTo>
                  <a:lnTo>
                    <a:pt x="514" y="394"/>
                  </a:lnTo>
                  <a:lnTo>
                    <a:pt x="514" y="403"/>
                  </a:lnTo>
                  <a:lnTo>
                    <a:pt x="526" y="403"/>
                  </a:lnTo>
                  <a:lnTo>
                    <a:pt x="526" y="414"/>
                  </a:lnTo>
                  <a:lnTo>
                    <a:pt x="514" y="423"/>
                  </a:lnTo>
                  <a:lnTo>
                    <a:pt x="526" y="423"/>
                  </a:lnTo>
                  <a:lnTo>
                    <a:pt x="514" y="438"/>
                  </a:lnTo>
                  <a:lnTo>
                    <a:pt x="543" y="446"/>
                  </a:lnTo>
                  <a:lnTo>
                    <a:pt x="535" y="454"/>
                  </a:lnTo>
                  <a:lnTo>
                    <a:pt x="514" y="454"/>
                  </a:lnTo>
                  <a:lnTo>
                    <a:pt x="491" y="454"/>
                  </a:lnTo>
                  <a:lnTo>
                    <a:pt x="471" y="454"/>
                  </a:lnTo>
                  <a:lnTo>
                    <a:pt x="453" y="454"/>
                  </a:lnTo>
                  <a:lnTo>
                    <a:pt x="441" y="454"/>
                  </a:lnTo>
                  <a:lnTo>
                    <a:pt x="441" y="466"/>
                  </a:lnTo>
                  <a:lnTo>
                    <a:pt x="417" y="446"/>
                  </a:lnTo>
                  <a:lnTo>
                    <a:pt x="401" y="438"/>
                  </a:lnTo>
                  <a:lnTo>
                    <a:pt x="388" y="446"/>
                  </a:lnTo>
                  <a:lnTo>
                    <a:pt x="380" y="446"/>
                  </a:lnTo>
                  <a:lnTo>
                    <a:pt x="356" y="454"/>
                  </a:lnTo>
                  <a:lnTo>
                    <a:pt x="345" y="454"/>
                  </a:lnTo>
                  <a:lnTo>
                    <a:pt x="356" y="475"/>
                  </a:lnTo>
                  <a:lnTo>
                    <a:pt x="345" y="475"/>
                  </a:lnTo>
                  <a:lnTo>
                    <a:pt x="336" y="466"/>
                  </a:lnTo>
                  <a:lnTo>
                    <a:pt x="327" y="498"/>
                  </a:lnTo>
                  <a:lnTo>
                    <a:pt x="336" y="507"/>
                  </a:lnTo>
                  <a:lnTo>
                    <a:pt x="336" y="519"/>
                  </a:lnTo>
                  <a:lnTo>
                    <a:pt x="356" y="519"/>
                  </a:lnTo>
                  <a:lnTo>
                    <a:pt x="365" y="539"/>
                  </a:lnTo>
                  <a:lnTo>
                    <a:pt x="356" y="548"/>
                  </a:lnTo>
                  <a:lnTo>
                    <a:pt x="345" y="548"/>
                  </a:lnTo>
                  <a:lnTo>
                    <a:pt x="336" y="571"/>
                  </a:lnTo>
                  <a:lnTo>
                    <a:pt x="356" y="591"/>
                  </a:lnTo>
                  <a:lnTo>
                    <a:pt x="356" y="608"/>
                  </a:lnTo>
                  <a:lnTo>
                    <a:pt x="380" y="631"/>
                  </a:lnTo>
                  <a:lnTo>
                    <a:pt x="365" y="644"/>
                  </a:lnTo>
                  <a:lnTo>
                    <a:pt x="356" y="644"/>
                  </a:lnTo>
                  <a:lnTo>
                    <a:pt x="345" y="631"/>
                  </a:lnTo>
                  <a:lnTo>
                    <a:pt x="327" y="608"/>
                  </a:lnTo>
                  <a:lnTo>
                    <a:pt x="307" y="608"/>
                  </a:lnTo>
                  <a:lnTo>
                    <a:pt x="283" y="600"/>
                  </a:lnTo>
                  <a:lnTo>
                    <a:pt x="243" y="600"/>
                  </a:lnTo>
                  <a:lnTo>
                    <a:pt x="190" y="571"/>
                  </a:lnTo>
                  <a:lnTo>
                    <a:pt x="181" y="571"/>
                  </a:lnTo>
                  <a:lnTo>
                    <a:pt x="181" y="556"/>
                  </a:lnTo>
                  <a:lnTo>
                    <a:pt x="190" y="556"/>
                  </a:lnTo>
                  <a:lnTo>
                    <a:pt x="198" y="539"/>
                  </a:lnTo>
                  <a:lnTo>
                    <a:pt x="190" y="539"/>
                  </a:lnTo>
                  <a:lnTo>
                    <a:pt x="219" y="527"/>
                  </a:lnTo>
                  <a:lnTo>
                    <a:pt x="198" y="527"/>
                  </a:lnTo>
                  <a:lnTo>
                    <a:pt x="198" y="519"/>
                  </a:lnTo>
                  <a:lnTo>
                    <a:pt x="211" y="507"/>
                  </a:lnTo>
                  <a:lnTo>
                    <a:pt x="219" y="519"/>
                  </a:lnTo>
                  <a:lnTo>
                    <a:pt x="219" y="498"/>
                  </a:lnTo>
                  <a:lnTo>
                    <a:pt x="219" y="484"/>
                  </a:lnTo>
                  <a:lnTo>
                    <a:pt x="219" y="475"/>
                  </a:lnTo>
                  <a:lnTo>
                    <a:pt x="190" y="475"/>
                  </a:lnTo>
                  <a:lnTo>
                    <a:pt x="181" y="466"/>
                  </a:lnTo>
                  <a:lnTo>
                    <a:pt x="146" y="466"/>
                  </a:lnTo>
                  <a:lnTo>
                    <a:pt x="137" y="446"/>
                  </a:lnTo>
                  <a:lnTo>
                    <a:pt x="125" y="446"/>
                  </a:lnTo>
                  <a:lnTo>
                    <a:pt x="125" y="438"/>
                  </a:lnTo>
                  <a:lnTo>
                    <a:pt x="117" y="423"/>
                  </a:lnTo>
                  <a:lnTo>
                    <a:pt x="85" y="438"/>
                  </a:lnTo>
                  <a:lnTo>
                    <a:pt x="72" y="414"/>
                  </a:lnTo>
                  <a:lnTo>
                    <a:pt x="93" y="414"/>
                  </a:lnTo>
                  <a:lnTo>
                    <a:pt x="93" y="403"/>
                  </a:lnTo>
                  <a:lnTo>
                    <a:pt x="85" y="403"/>
                  </a:lnTo>
                  <a:lnTo>
                    <a:pt x="72" y="385"/>
                  </a:lnTo>
                  <a:lnTo>
                    <a:pt x="64" y="365"/>
                  </a:lnTo>
                  <a:lnTo>
                    <a:pt x="32" y="351"/>
                  </a:lnTo>
                  <a:lnTo>
                    <a:pt x="11" y="330"/>
                  </a:lnTo>
                  <a:lnTo>
                    <a:pt x="11" y="322"/>
                  </a:lnTo>
                  <a:lnTo>
                    <a:pt x="0" y="313"/>
                  </a:lnTo>
                  <a:lnTo>
                    <a:pt x="11" y="301"/>
                  </a:lnTo>
                  <a:lnTo>
                    <a:pt x="20" y="301"/>
                  </a:lnTo>
                  <a:lnTo>
                    <a:pt x="32" y="289"/>
                  </a:lnTo>
                  <a:lnTo>
                    <a:pt x="20" y="278"/>
                  </a:lnTo>
                  <a:lnTo>
                    <a:pt x="11" y="278"/>
                  </a:lnTo>
                  <a:lnTo>
                    <a:pt x="53" y="240"/>
                  </a:lnTo>
                  <a:lnTo>
                    <a:pt x="43" y="217"/>
                  </a:lnTo>
                  <a:lnTo>
                    <a:pt x="43" y="208"/>
                  </a:lnTo>
                  <a:lnTo>
                    <a:pt x="32" y="197"/>
                  </a:lnTo>
                  <a:lnTo>
                    <a:pt x="32" y="189"/>
                  </a:lnTo>
                  <a:lnTo>
                    <a:pt x="20" y="168"/>
                  </a:lnTo>
                  <a:lnTo>
                    <a:pt x="20" y="153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11" y="136"/>
                  </a:lnTo>
                  <a:lnTo>
                    <a:pt x="32" y="124"/>
                  </a:lnTo>
                  <a:lnTo>
                    <a:pt x="53" y="116"/>
                  </a:lnTo>
                  <a:lnTo>
                    <a:pt x="108" y="136"/>
                  </a:lnTo>
                  <a:lnTo>
                    <a:pt x="166" y="153"/>
                  </a:lnTo>
                  <a:lnTo>
                    <a:pt x="181" y="168"/>
                  </a:lnTo>
                  <a:lnTo>
                    <a:pt x="137" y="176"/>
                  </a:lnTo>
                  <a:lnTo>
                    <a:pt x="53" y="168"/>
                  </a:lnTo>
                  <a:lnTo>
                    <a:pt x="93" y="189"/>
                  </a:lnTo>
                  <a:lnTo>
                    <a:pt x="93" y="208"/>
                  </a:lnTo>
                  <a:lnTo>
                    <a:pt x="125" y="217"/>
                  </a:lnTo>
                  <a:lnTo>
                    <a:pt x="146" y="217"/>
                  </a:lnTo>
                  <a:lnTo>
                    <a:pt x="137" y="208"/>
                  </a:lnTo>
                  <a:lnTo>
                    <a:pt x="117" y="197"/>
                  </a:lnTo>
                  <a:lnTo>
                    <a:pt x="125" y="197"/>
                  </a:lnTo>
                  <a:lnTo>
                    <a:pt x="181" y="208"/>
                  </a:lnTo>
                  <a:lnTo>
                    <a:pt x="158" y="189"/>
                  </a:lnTo>
                  <a:lnTo>
                    <a:pt x="190" y="176"/>
                  </a:lnTo>
                  <a:lnTo>
                    <a:pt x="211" y="176"/>
                  </a:lnTo>
                  <a:lnTo>
                    <a:pt x="219" y="176"/>
                  </a:lnTo>
                  <a:lnTo>
                    <a:pt x="211" y="168"/>
                  </a:lnTo>
                  <a:lnTo>
                    <a:pt x="211" y="145"/>
                  </a:lnTo>
                  <a:lnTo>
                    <a:pt x="190" y="136"/>
                  </a:lnTo>
                  <a:lnTo>
                    <a:pt x="230" y="145"/>
                  </a:lnTo>
                  <a:lnTo>
                    <a:pt x="243" y="153"/>
                  </a:lnTo>
                  <a:lnTo>
                    <a:pt x="219" y="153"/>
                  </a:lnTo>
                  <a:lnTo>
                    <a:pt x="254" y="168"/>
                  </a:lnTo>
                  <a:lnTo>
                    <a:pt x="263" y="168"/>
                  </a:lnTo>
                  <a:lnTo>
                    <a:pt x="263" y="153"/>
                  </a:lnTo>
                  <a:lnTo>
                    <a:pt x="327" y="136"/>
                  </a:lnTo>
                  <a:lnTo>
                    <a:pt x="345" y="145"/>
                  </a:lnTo>
                  <a:lnTo>
                    <a:pt x="345" y="136"/>
                  </a:lnTo>
                  <a:lnTo>
                    <a:pt x="388" y="136"/>
                  </a:lnTo>
                  <a:lnTo>
                    <a:pt x="401" y="145"/>
                  </a:lnTo>
                  <a:lnTo>
                    <a:pt x="409" y="145"/>
                  </a:lnTo>
                  <a:lnTo>
                    <a:pt x="401" y="136"/>
                  </a:lnTo>
                  <a:lnTo>
                    <a:pt x="417" y="136"/>
                  </a:lnTo>
                  <a:lnTo>
                    <a:pt x="380" y="116"/>
                  </a:lnTo>
                  <a:lnTo>
                    <a:pt x="380" y="106"/>
                  </a:lnTo>
                  <a:lnTo>
                    <a:pt x="514" y="145"/>
                  </a:lnTo>
                  <a:lnTo>
                    <a:pt x="526" y="136"/>
                  </a:lnTo>
                  <a:lnTo>
                    <a:pt x="482" y="124"/>
                  </a:lnTo>
                  <a:lnTo>
                    <a:pt x="482" y="106"/>
                  </a:lnTo>
                  <a:lnTo>
                    <a:pt x="471" y="95"/>
                  </a:lnTo>
                  <a:lnTo>
                    <a:pt x="491" y="64"/>
                  </a:lnTo>
                  <a:lnTo>
                    <a:pt x="506" y="64"/>
                  </a:lnTo>
                  <a:lnTo>
                    <a:pt x="514" y="64"/>
                  </a:lnTo>
                  <a:lnTo>
                    <a:pt x="535" y="72"/>
                  </a:lnTo>
                  <a:lnTo>
                    <a:pt x="535" y="95"/>
                  </a:lnTo>
                  <a:lnTo>
                    <a:pt x="543" y="95"/>
                  </a:lnTo>
                  <a:lnTo>
                    <a:pt x="567" y="136"/>
                  </a:lnTo>
                  <a:lnTo>
                    <a:pt x="579" y="136"/>
                  </a:lnTo>
                  <a:lnTo>
                    <a:pt x="579" y="153"/>
                  </a:lnTo>
                  <a:lnTo>
                    <a:pt x="556" y="168"/>
                  </a:lnTo>
                  <a:lnTo>
                    <a:pt x="579" y="176"/>
                  </a:lnTo>
                  <a:lnTo>
                    <a:pt x="599" y="168"/>
                  </a:lnTo>
                  <a:lnTo>
                    <a:pt x="608" y="153"/>
                  </a:lnTo>
                  <a:lnTo>
                    <a:pt x="588" y="136"/>
                  </a:lnTo>
                  <a:lnTo>
                    <a:pt x="579" y="136"/>
                  </a:lnTo>
                  <a:lnTo>
                    <a:pt x="567" y="124"/>
                  </a:lnTo>
                  <a:lnTo>
                    <a:pt x="567" y="106"/>
                  </a:lnTo>
                  <a:lnTo>
                    <a:pt x="543" y="95"/>
                  </a:lnTo>
                  <a:lnTo>
                    <a:pt x="567" y="72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776" y="2292"/>
              <a:ext cx="43" cy="31"/>
            </a:xfrm>
            <a:custGeom>
              <a:avLst/>
              <a:gdLst>
                <a:gd name="T0" fmla="*/ 0 w 43"/>
                <a:gd name="T1" fmla="*/ 0 h 31"/>
                <a:gd name="T2" fmla="*/ 20 w 43"/>
                <a:gd name="T3" fmla="*/ 0 h 31"/>
                <a:gd name="T4" fmla="*/ 20 w 43"/>
                <a:gd name="T5" fmla="*/ 11 h 31"/>
                <a:gd name="T6" fmla="*/ 43 w 43"/>
                <a:gd name="T7" fmla="*/ 11 h 31"/>
                <a:gd name="T8" fmla="*/ 43 w 43"/>
                <a:gd name="T9" fmla="*/ 19 h 31"/>
                <a:gd name="T10" fmla="*/ 20 w 43"/>
                <a:gd name="T11" fmla="*/ 31 h 31"/>
                <a:gd name="T12" fmla="*/ 0 w 43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31">
                  <a:moveTo>
                    <a:pt x="0" y="0"/>
                  </a:moveTo>
                  <a:lnTo>
                    <a:pt x="20" y="0"/>
                  </a:lnTo>
                  <a:lnTo>
                    <a:pt x="20" y="11"/>
                  </a:lnTo>
                  <a:lnTo>
                    <a:pt x="43" y="11"/>
                  </a:lnTo>
                  <a:lnTo>
                    <a:pt x="43" y="19"/>
                  </a:lnTo>
                  <a:lnTo>
                    <a:pt x="2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776" y="2292"/>
              <a:ext cx="43" cy="31"/>
            </a:xfrm>
            <a:custGeom>
              <a:avLst/>
              <a:gdLst>
                <a:gd name="T0" fmla="*/ 0 w 43"/>
                <a:gd name="T1" fmla="*/ 0 h 31"/>
                <a:gd name="T2" fmla="*/ 20 w 43"/>
                <a:gd name="T3" fmla="*/ 0 h 31"/>
                <a:gd name="T4" fmla="*/ 20 w 43"/>
                <a:gd name="T5" fmla="*/ 11 h 31"/>
                <a:gd name="T6" fmla="*/ 43 w 43"/>
                <a:gd name="T7" fmla="*/ 11 h 31"/>
                <a:gd name="T8" fmla="*/ 43 w 43"/>
                <a:gd name="T9" fmla="*/ 19 h 31"/>
                <a:gd name="T10" fmla="*/ 20 w 43"/>
                <a:gd name="T11" fmla="*/ 31 h 31"/>
                <a:gd name="T12" fmla="*/ 0 w 43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31">
                  <a:moveTo>
                    <a:pt x="0" y="0"/>
                  </a:moveTo>
                  <a:lnTo>
                    <a:pt x="20" y="0"/>
                  </a:lnTo>
                  <a:lnTo>
                    <a:pt x="20" y="11"/>
                  </a:lnTo>
                  <a:lnTo>
                    <a:pt x="43" y="11"/>
                  </a:lnTo>
                  <a:lnTo>
                    <a:pt x="43" y="19"/>
                  </a:lnTo>
                  <a:lnTo>
                    <a:pt x="20" y="3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103" y="2558"/>
              <a:ext cx="52" cy="64"/>
            </a:xfrm>
            <a:custGeom>
              <a:avLst/>
              <a:gdLst>
                <a:gd name="T0" fmla="*/ 0 w 52"/>
                <a:gd name="T1" fmla="*/ 52 h 64"/>
                <a:gd name="T2" fmla="*/ 9 w 52"/>
                <a:gd name="T3" fmla="*/ 14 h 64"/>
                <a:gd name="T4" fmla="*/ 29 w 52"/>
                <a:gd name="T5" fmla="*/ 0 h 64"/>
                <a:gd name="T6" fmla="*/ 43 w 52"/>
                <a:gd name="T7" fmla="*/ 14 h 64"/>
                <a:gd name="T8" fmla="*/ 52 w 52"/>
                <a:gd name="T9" fmla="*/ 23 h 64"/>
                <a:gd name="T10" fmla="*/ 29 w 52"/>
                <a:gd name="T11" fmla="*/ 52 h 64"/>
                <a:gd name="T12" fmla="*/ 43 w 52"/>
                <a:gd name="T13" fmla="*/ 52 h 64"/>
                <a:gd name="T14" fmla="*/ 29 w 52"/>
                <a:gd name="T15" fmla="*/ 64 h 64"/>
                <a:gd name="T16" fmla="*/ 9 w 52"/>
                <a:gd name="T17" fmla="*/ 52 h 64"/>
                <a:gd name="T18" fmla="*/ 9 w 52"/>
                <a:gd name="T19" fmla="*/ 64 h 64"/>
                <a:gd name="T20" fmla="*/ 0 w 52"/>
                <a:gd name="T21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64">
                  <a:moveTo>
                    <a:pt x="0" y="52"/>
                  </a:moveTo>
                  <a:lnTo>
                    <a:pt x="9" y="14"/>
                  </a:lnTo>
                  <a:lnTo>
                    <a:pt x="29" y="0"/>
                  </a:lnTo>
                  <a:lnTo>
                    <a:pt x="43" y="14"/>
                  </a:lnTo>
                  <a:lnTo>
                    <a:pt x="52" y="23"/>
                  </a:lnTo>
                  <a:lnTo>
                    <a:pt x="29" y="52"/>
                  </a:lnTo>
                  <a:lnTo>
                    <a:pt x="43" y="52"/>
                  </a:lnTo>
                  <a:lnTo>
                    <a:pt x="29" y="64"/>
                  </a:lnTo>
                  <a:lnTo>
                    <a:pt x="9" y="52"/>
                  </a:lnTo>
                  <a:lnTo>
                    <a:pt x="9" y="64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3103" y="2558"/>
              <a:ext cx="52" cy="64"/>
            </a:xfrm>
            <a:custGeom>
              <a:avLst/>
              <a:gdLst>
                <a:gd name="T0" fmla="*/ 0 w 52"/>
                <a:gd name="T1" fmla="*/ 52 h 64"/>
                <a:gd name="T2" fmla="*/ 9 w 52"/>
                <a:gd name="T3" fmla="*/ 14 h 64"/>
                <a:gd name="T4" fmla="*/ 29 w 52"/>
                <a:gd name="T5" fmla="*/ 0 h 64"/>
                <a:gd name="T6" fmla="*/ 43 w 52"/>
                <a:gd name="T7" fmla="*/ 14 h 64"/>
                <a:gd name="T8" fmla="*/ 52 w 52"/>
                <a:gd name="T9" fmla="*/ 23 h 64"/>
                <a:gd name="T10" fmla="*/ 29 w 52"/>
                <a:gd name="T11" fmla="*/ 52 h 64"/>
                <a:gd name="T12" fmla="*/ 43 w 52"/>
                <a:gd name="T13" fmla="*/ 52 h 64"/>
                <a:gd name="T14" fmla="*/ 29 w 52"/>
                <a:gd name="T15" fmla="*/ 64 h 64"/>
                <a:gd name="T16" fmla="*/ 9 w 52"/>
                <a:gd name="T17" fmla="*/ 52 h 64"/>
                <a:gd name="T18" fmla="*/ 9 w 52"/>
                <a:gd name="T19" fmla="*/ 64 h 64"/>
                <a:gd name="T20" fmla="*/ 0 w 52"/>
                <a:gd name="T21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64">
                  <a:moveTo>
                    <a:pt x="0" y="52"/>
                  </a:moveTo>
                  <a:lnTo>
                    <a:pt x="9" y="14"/>
                  </a:lnTo>
                  <a:lnTo>
                    <a:pt x="29" y="0"/>
                  </a:lnTo>
                  <a:lnTo>
                    <a:pt x="43" y="14"/>
                  </a:lnTo>
                  <a:lnTo>
                    <a:pt x="52" y="23"/>
                  </a:lnTo>
                  <a:lnTo>
                    <a:pt x="29" y="52"/>
                  </a:lnTo>
                  <a:lnTo>
                    <a:pt x="43" y="52"/>
                  </a:lnTo>
                  <a:lnTo>
                    <a:pt x="29" y="64"/>
                  </a:lnTo>
                  <a:lnTo>
                    <a:pt x="9" y="52"/>
                  </a:lnTo>
                  <a:lnTo>
                    <a:pt x="9" y="64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60" y="2631"/>
              <a:ext cx="31" cy="103"/>
            </a:xfrm>
            <a:custGeom>
              <a:avLst/>
              <a:gdLst>
                <a:gd name="T0" fmla="*/ 0 w 31"/>
                <a:gd name="T1" fmla="*/ 51 h 103"/>
                <a:gd name="T2" fmla="*/ 0 w 31"/>
                <a:gd name="T3" fmla="*/ 11 h 103"/>
                <a:gd name="T4" fmla="*/ 0 w 31"/>
                <a:gd name="T5" fmla="*/ 0 h 103"/>
                <a:gd name="T6" fmla="*/ 23 w 31"/>
                <a:gd name="T7" fmla="*/ 51 h 103"/>
                <a:gd name="T8" fmla="*/ 14 w 31"/>
                <a:gd name="T9" fmla="*/ 60 h 103"/>
                <a:gd name="T10" fmla="*/ 31 w 31"/>
                <a:gd name="T11" fmla="*/ 75 h 103"/>
                <a:gd name="T12" fmla="*/ 31 w 31"/>
                <a:gd name="T13" fmla="*/ 103 h 103"/>
                <a:gd name="T14" fmla="*/ 23 w 31"/>
                <a:gd name="T15" fmla="*/ 103 h 103"/>
                <a:gd name="T16" fmla="*/ 23 w 31"/>
                <a:gd name="T17" fmla="*/ 83 h 103"/>
                <a:gd name="T18" fmla="*/ 0 w 31"/>
                <a:gd name="T19" fmla="*/ 5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03">
                  <a:moveTo>
                    <a:pt x="0" y="5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3" y="51"/>
                  </a:lnTo>
                  <a:lnTo>
                    <a:pt x="14" y="60"/>
                  </a:lnTo>
                  <a:lnTo>
                    <a:pt x="31" y="75"/>
                  </a:lnTo>
                  <a:lnTo>
                    <a:pt x="31" y="103"/>
                  </a:lnTo>
                  <a:lnTo>
                    <a:pt x="23" y="103"/>
                  </a:lnTo>
                  <a:lnTo>
                    <a:pt x="23" y="8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3060" y="2631"/>
              <a:ext cx="31" cy="103"/>
            </a:xfrm>
            <a:custGeom>
              <a:avLst/>
              <a:gdLst>
                <a:gd name="T0" fmla="*/ 0 w 31"/>
                <a:gd name="T1" fmla="*/ 51 h 103"/>
                <a:gd name="T2" fmla="*/ 0 w 31"/>
                <a:gd name="T3" fmla="*/ 11 h 103"/>
                <a:gd name="T4" fmla="*/ 0 w 31"/>
                <a:gd name="T5" fmla="*/ 0 h 103"/>
                <a:gd name="T6" fmla="*/ 23 w 31"/>
                <a:gd name="T7" fmla="*/ 51 h 103"/>
                <a:gd name="T8" fmla="*/ 14 w 31"/>
                <a:gd name="T9" fmla="*/ 60 h 103"/>
                <a:gd name="T10" fmla="*/ 31 w 31"/>
                <a:gd name="T11" fmla="*/ 75 h 103"/>
                <a:gd name="T12" fmla="*/ 31 w 31"/>
                <a:gd name="T13" fmla="*/ 103 h 103"/>
                <a:gd name="T14" fmla="*/ 23 w 31"/>
                <a:gd name="T15" fmla="*/ 103 h 103"/>
                <a:gd name="T16" fmla="*/ 23 w 31"/>
                <a:gd name="T17" fmla="*/ 83 h 103"/>
                <a:gd name="T18" fmla="*/ 0 w 31"/>
                <a:gd name="T19" fmla="*/ 5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03">
                  <a:moveTo>
                    <a:pt x="0" y="5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3" y="51"/>
                  </a:lnTo>
                  <a:lnTo>
                    <a:pt x="14" y="60"/>
                  </a:lnTo>
                  <a:lnTo>
                    <a:pt x="31" y="75"/>
                  </a:lnTo>
                  <a:lnTo>
                    <a:pt x="31" y="103"/>
                  </a:lnTo>
                  <a:lnTo>
                    <a:pt x="23" y="103"/>
                  </a:lnTo>
                  <a:lnTo>
                    <a:pt x="23" y="83"/>
                  </a:lnTo>
                  <a:lnTo>
                    <a:pt x="0" y="5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3147" y="2756"/>
              <a:ext cx="25" cy="95"/>
            </a:xfrm>
            <a:custGeom>
              <a:avLst/>
              <a:gdLst>
                <a:gd name="T0" fmla="*/ 0 w 25"/>
                <a:gd name="T1" fmla="*/ 51 h 95"/>
                <a:gd name="T2" fmla="*/ 13 w 25"/>
                <a:gd name="T3" fmla="*/ 40 h 95"/>
                <a:gd name="T4" fmla="*/ 0 w 25"/>
                <a:gd name="T5" fmla="*/ 0 h 95"/>
                <a:gd name="T6" fmla="*/ 13 w 25"/>
                <a:gd name="T7" fmla="*/ 8 h 95"/>
                <a:gd name="T8" fmla="*/ 25 w 25"/>
                <a:gd name="T9" fmla="*/ 40 h 95"/>
                <a:gd name="T10" fmla="*/ 13 w 25"/>
                <a:gd name="T11" fmla="*/ 60 h 95"/>
                <a:gd name="T12" fmla="*/ 25 w 25"/>
                <a:gd name="T13" fmla="*/ 95 h 95"/>
                <a:gd name="T14" fmla="*/ 13 w 25"/>
                <a:gd name="T15" fmla="*/ 72 h 95"/>
                <a:gd name="T16" fmla="*/ 0 w 25"/>
                <a:gd name="T17" fmla="*/ 5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95">
                  <a:moveTo>
                    <a:pt x="0" y="51"/>
                  </a:moveTo>
                  <a:lnTo>
                    <a:pt x="13" y="40"/>
                  </a:lnTo>
                  <a:lnTo>
                    <a:pt x="0" y="0"/>
                  </a:lnTo>
                  <a:lnTo>
                    <a:pt x="13" y="8"/>
                  </a:lnTo>
                  <a:lnTo>
                    <a:pt x="25" y="40"/>
                  </a:lnTo>
                  <a:lnTo>
                    <a:pt x="13" y="60"/>
                  </a:lnTo>
                  <a:lnTo>
                    <a:pt x="25" y="95"/>
                  </a:lnTo>
                  <a:lnTo>
                    <a:pt x="13" y="7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3147" y="2756"/>
              <a:ext cx="25" cy="95"/>
            </a:xfrm>
            <a:custGeom>
              <a:avLst/>
              <a:gdLst>
                <a:gd name="T0" fmla="*/ 0 w 25"/>
                <a:gd name="T1" fmla="*/ 51 h 95"/>
                <a:gd name="T2" fmla="*/ 13 w 25"/>
                <a:gd name="T3" fmla="*/ 40 h 95"/>
                <a:gd name="T4" fmla="*/ 0 w 25"/>
                <a:gd name="T5" fmla="*/ 0 h 95"/>
                <a:gd name="T6" fmla="*/ 13 w 25"/>
                <a:gd name="T7" fmla="*/ 8 h 95"/>
                <a:gd name="T8" fmla="*/ 25 w 25"/>
                <a:gd name="T9" fmla="*/ 40 h 95"/>
                <a:gd name="T10" fmla="*/ 13 w 25"/>
                <a:gd name="T11" fmla="*/ 60 h 95"/>
                <a:gd name="T12" fmla="*/ 25 w 25"/>
                <a:gd name="T13" fmla="*/ 95 h 95"/>
                <a:gd name="T14" fmla="*/ 13 w 25"/>
                <a:gd name="T15" fmla="*/ 72 h 95"/>
                <a:gd name="T16" fmla="*/ 0 w 25"/>
                <a:gd name="T17" fmla="*/ 5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95">
                  <a:moveTo>
                    <a:pt x="0" y="51"/>
                  </a:moveTo>
                  <a:lnTo>
                    <a:pt x="13" y="40"/>
                  </a:lnTo>
                  <a:lnTo>
                    <a:pt x="0" y="0"/>
                  </a:lnTo>
                  <a:lnTo>
                    <a:pt x="13" y="8"/>
                  </a:lnTo>
                  <a:lnTo>
                    <a:pt x="25" y="40"/>
                  </a:lnTo>
                  <a:lnTo>
                    <a:pt x="13" y="60"/>
                  </a:lnTo>
                  <a:lnTo>
                    <a:pt x="25" y="95"/>
                  </a:lnTo>
                  <a:lnTo>
                    <a:pt x="13" y="72"/>
                  </a:lnTo>
                  <a:lnTo>
                    <a:pt x="0" y="5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114" y="1290"/>
              <a:ext cx="105" cy="29"/>
            </a:xfrm>
            <a:custGeom>
              <a:avLst/>
              <a:gdLst>
                <a:gd name="T0" fmla="*/ 0 w 105"/>
                <a:gd name="T1" fmla="*/ 8 h 29"/>
                <a:gd name="T2" fmla="*/ 81 w 105"/>
                <a:gd name="T3" fmla="*/ 0 h 29"/>
                <a:gd name="T4" fmla="*/ 95 w 105"/>
                <a:gd name="T5" fmla="*/ 0 h 29"/>
                <a:gd name="T6" fmla="*/ 63 w 105"/>
                <a:gd name="T7" fmla="*/ 8 h 29"/>
                <a:gd name="T8" fmla="*/ 105 w 105"/>
                <a:gd name="T9" fmla="*/ 8 h 29"/>
                <a:gd name="T10" fmla="*/ 81 w 105"/>
                <a:gd name="T11" fmla="*/ 20 h 29"/>
                <a:gd name="T12" fmla="*/ 63 w 105"/>
                <a:gd name="T13" fmla="*/ 20 h 29"/>
                <a:gd name="T14" fmla="*/ 63 w 105"/>
                <a:gd name="T15" fmla="*/ 29 h 29"/>
                <a:gd name="T16" fmla="*/ 31 w 105"/>
                <a:gd name="T17" fmla="*/ 29 h 29"/>
                <a:gd name="T18" fmla="*/ 52 w 105"/>
                <a:gd name="T19" fmla="*/ 20 h 29"/>
                <a:gd name="T20" fmla="*/ 20 w 105"/>
                <a:gd name="T21" fmla="*/ 29 h 29"/>
                <a:gd name="T22" fmla="*/ 0 w 105"/>
                <a:gd name="T23" fmla="*/ 29 h 29"/>
                <a:gd name="T24" fmla="*/ 52 w 105"/>
                <a:gd name="T25" fmla="*/ 20 h 29"/>
                <a:gd name="T26" fmla="*/ 44 w 105"/>
                <a:gd name="T27" fmla="*/ 8 h 29"/>
                <a:gd name="T28" fmla="*/ 0 w 105"/>
                <a:gd name="T29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5" h="29">
                  <a:moveTo>
                    <a:pt x="0" y="8"/>
                  </a:moveTo>
                  <a:lnTo>
                    <a:pt x="81" y="0"/>
                  </a:lnTo>
                  <a:lnTo>
                    <a:pt x="95" y="0"/>
                  </a:lnTo>
                  <a:lnTo>
                    <a:pt x="63" y="8"/>
                  </a:lnTo>
                  <a:lnTo>
                    <a:pt x="105" y="8"/>
                  </a:lnTo>
                  <a:lnTo>
                    <a:pt x="81" y="20"/>
                  </a:lnTo>
                  <a:lnTo>
                    <a:pt x="63" y="20"/>
                  </a:lnTo>
                  <a:lnTo>
                    <a:pt x="63" y="29"/>
                  </a:lnTo>
                  <a:lnTo>
                    <a:pt x="31" y="29"/>
                  </a:lnTo>
                  <a:lnTo>
                    <a:pt x="52" y="20"/>
                  </a:lnTo>
                  <a:lnTo>
                    <a:pt x="20" y="29"/>
                  </a:lnTo>
                  <a:lnTo>
                    <a:pt x="0" y="29"/>
                  </a:lnTo>
                  <a:lnTo>
                    <a:pt x="52" y="20"/>
                  </a:lnTo>
                  <a:lnTo>
                    <a:pt x="44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114" y="1290"/>
              <a:ext cx="105" cy="29"/>
            </a:xfrm>
            <a:custGeom>
              <a:avLst/>
              <a:gdLst>
                <a:gd name="T0" fmla="*/ 0 w 105"/>
                <a:gd name="T1" fmla="*/ 8 h 29"/>
                <a:gd name="T2" fmla="*/ 81 w 105"/>
                <a:gd name="T3" fmla="*/ 0 h 29"/>
                <a:gd name="T4" fmla="*/ 95 w 105"/>
                <a:gd name="T5" fmla="*/ 0 h 29"/>
                <a:gd name="T6" fmla="*/ 63 w 105"/>
                <a:gd name="T7" fmla="*/ 8 h 29"/>
                <a:gd name="T8" fmla="*/ 105 w 105"/>
                <a:gd name="T9" fmla="*/ 8 h 29"/>
                <a:gd name="T10" fmla="*/ 81 w 105"/>
                <a:gd name="T11" fmla="*/ 20 h 29"/>
                <a:gd name="T12" fmla="*/ 63 w 105"/>
                <a:gd name="T13" fmla="*/ 20 h 29"/>
                <a:gd name="T14" fmla="*/ 63 w 105"/>
                <a:gd name="T15" fmla="*/ 29 h 29"/>
                <a:gd name="T16" fmla="*/ 31 w 105"/>
                <a:gd name="T17" fmla="*/ 29 h 29"/>
                <a:gd name="T18" fmla="*/ 52 w 105"/>
                <a:gd name="T19" fmla="*/ 20 h 29"/>
                <a:gd name="T20" fmla="*/ 20 w 105"/>
                <a:gd name="T21" fmla="*/ 29 h 29"/>
                <a:gd name="T22" fmla="*/ 0 w 105"/>
                <a:gd name="T23" fmla="*/ 29 h 29"/>
                <a:gd name="T24" fmla="*/ 52 w 105"/>
                <a:gd name="T25" fmla="*/ 20 h 29"/>
                <a:gd name="T26" fmla="*/ 44 w 105"/>
                <a:gd name="T27" fmla="*/ 8 h 29"/>
                <a:gd name="T28" fmla="*/ 0 w 105"/>
                <a:gd name="T29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5" h="29">
                  <a:moveTo>
                    <a:pt x="0" y="8"/>
                  </a:moveTo>
                  <a:lnTo>
                    <a:pt x="81" y="0"/>
                  </a:lnTo>
                  <a:lnTo>
                    <a:pt x="95" y="0"/>
                  </a:lnTo>
                  <a:lnTo>
                    <a:pt x="63" y="8"/>
                  </a:lnTo>
                  <a:lnTo>
                    <a:pt x="105" y="8"/>
                  </a:lnTo>
                  <a:lnTo>
                    <a:pt x="81" y="20"/>
                  </a:lnTo>
                  <a:lnTo>
                    <a:pt x="63" y="20"/>
                  </a:lnTo>
                  <a:lnTo>
                    <a:pt x="63" y="29"/>
                  </a:lnTo>
                  <a:lnTo>
                    <a:pt x="31" y="29"/>
                  </a:lnTo>
                  <a:lnTo>
                    <a:pt x="52" y="20"/>
                  </a:lnTo>
                  <a:lnTo>
                    <a:pt x="20" y="29"/>
                  </a:lnTo>
                  <a:lnTo>
                    <a:pt x="0" y="29"/>
                  </a:lnTo>
                  <a:lnTo>
                    <a:pt x="52" y="20"/>
                  </a:lnTo>
                  <a:lnTo>
                    <a:pt x="44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134" y="1364"/>
              <a:ext cx="117" cy="28"/>
            </a:xfrm>
            <a:custGeom>
              <a:avLst/>
              <a:gdLst>
                <a:gd name="T0" fmla="*/ 117 w 117"/>
                <a:gd name="T1" fmla="*/ 0 h 28"/>
                <a:gd name="T2" fmla="*/ 117 w 117"/>
                <a:gd name="T3" fmla="*/ 8 h 28"/>
                <a:gd name="T4" fmla="*/ 84 w 117"/>
                <a:gd name="T5" fmla="*/ 8 h 28"/>
                <a:gd name="T6" fmla="*/ 43 w 117"/>
                <a:gd name="T7" fmla="*/ 28 h 28"/>
                <a:gd name="T8" fmla="*/ 11 w 117"/>
                <a:gd name="T9" fmla="*/ 28 h 28"/>
                <a:gd name="T10" fmla="*/ 0 w 117"/>
                <a:gd name="T11" fmla="*/ 28 h 28"/>
                <a:gd name="T12" fmla="*/ 11 w 117"/>
                <a:gd name="T13" fmla="*/ 28 h 28"/>
                <a:gd name="T14" fmla="*/ 43 w 117"/>
                <a:gd name="T15" fmla="*/ 19 h 28"/>
                <a:gd name="T16" fmla="*/ 43 w 117"/>
                <a:gd name="T17" fmla="*/ 8 h 28"/>
                <a:gd name="T18" fmla="*/ 61 w 117"/>
                <a:gd name="T19" fmla="*/ 8 h 28"/>
                <a:gd name="T20" fmla="*/ 117 w 117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28">
                  <a:moveTo>
                    <a:pt x="117" y="0"/>
                  </a:moveTo>
                  <a:lnTo>
                    <a:pt x="117" y="8"/>
                  </a:lnTo>
                  <a:lnTo>
                    <a:pt x="84" y="8"/>
                  </a:lnTo>
                  <a:lnTo>
                    <a:pt x="43" y="28"/>
                  </a:lnTo>
                  <a:lnTo>
                    <a:pt x="11" y="28"/>
                  </a:lnTo>
                  <a:lnTo>
                    <a:pt x="0" y="28"/>
                  </a:lnTo>
                  <a:lnTo>
                    <a:pt x="11" y="28"/>
                  </a:lnTo>
                  <a:lnTo>
                    <a:pt x="43" y="19"/>
                  </a:lnTo>
                  <a:lnTo>
                    <a:pt x="43" y="8"/>
                  </a:lnTo>
                  <a:lnTo>
                    <a:pt x="61" y="8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134" y="1364"/>
              <a:ext cx="117" cy="28"/>
            </a:xfrm>
            <a:custGeom>
              <a:avLst/>
              <a:gdLst>
                <a:gd name="T0" fmla="*/ 117 w 117"/>
                <a:gd name="T1" fmla="*/ 0 h 28"/>
                <a:gd name="T2" fmla="*/ 117 w 117"/>
                <a:gd name="T3" fmla="*/ 8 h 28"/>
                <a:gd name="T4" fmla="*/ 84 w 117"/>
                <a:gd name="T5" fmla="*/ 8 h 28"/>
                <a:gd name="T6" fmla="*/ 43 w 117"/>
                <a:gd name="T7" fmla="*/ 28 h 28"/>
                <a:gd name="T8" fmla="*/ 11 w 117"/>
                <a:gd name="T9" fmla="*/ 28 h 28"/>
                <a:gd name="T10" fmla="*/ 0 w 117"/>
                <a:gd name="T11" fmla="*/ 28 h 28"/>
                <a:gd name="T12" fmla="*/ 11 w 117"/>
                <a:gd name="T13" fmla="*/ 28 h 28"/>
                <a:gd name="T14" fmla="*/ 43 w 117"/>
                <a:gd name="T15" fmla="*/ 19 h 28"/>
                <a:gd name="T16" fmla="*/ 43 w 117"/>
                <a:gd name="T17" fmla="*/ 8 h 28"/>
                <a:gd name="T18" fmla="*/ 61 w 117"/>
                <a:gd name="T19" fmla="*/ 8 h 28"/>
                <a:gd name="T20" fmla="*/ 117 w 117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28">
                  <a:moveTo>
                    <a:pt x="117" y="0"/>
                  </a:moveTo>
                  <a:lnTo>
                    <a:pt x="117" y="8"/>
                  </a:lnTo>
                  <a:lnTo>
                    <a:pt x="84" y="8"/>
                  </a:lnTo>
                  <a:lnTo>
                    <a:pt x="43" y="28"/>
                  </a:lnTo>
                  <a:lnTo>
                    <a:pt x="11" y="28"/>
                  </a:lnTo>
                  <a:lnTo>
                    <a:pt x="0" y="28"/>
                  </a:lnTo>
                  <a:lnTo>
                    <a:pt x="11" y="28"/>
                  </a:lnTo>
                  <a:lnTo>
                    <a:pt x="43" y="19"/>
                  </a:lnTo>
                  <a:lnTo>
                    <a:pt x="43" y="8"/>
                  </a:lnTo>
                  <a:lnTo>
                    <a:pt x="61" y="8"/>
                  </a:lnTo>
                  <a:lnTo>
                    <a:pt x="117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178" y="1412"/>
              <a:ext cx="60" cy="26"/>
            </a:xfrm>
            <a:custGeom>
              <a:avLst/>
              <a:gdLst>
                <a:gd name="T0" fmla="*/ 0 w 60"/>
                <a:gd name="T1" fmla="*/ 26 h 26"/>
                <a:gd name="T2" fmla="*/ 31 w 60"/>
                <a:gd name="T3" fmla="*/ 0 h 26"/>
                <a:gd name="T4" fmla="*/ 60 w 60"/>
                <a:gd name="T5" fmla="*/ 13 h 26"/>
                <a:gd name="T6" fmla="*/ 0 w 60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31" y="0"/>
                  </a:lnTo>
                  <a:lnTo>
                    <a:pt x="60" y="13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178" y="1412"/>
              <a:ext cx="60" cy="26"/>
            </a:xfrm>
            <a:custGeom>
              <a:avLst/>
              <a:gdLst>
                <a:gd name="T0" fmla="*/ 0 w 60"/>
                <a:gd name="T1" fmla="*/ 26 h 26"/>
                <a:gd name="T2" fmla="*/ 31 w 60"/>
                <a:gd name="T3" fmla="*/ 0 h 26"/>
                <a:gd name="T4" fmla="*/ 60 w 60"/>
                <a:gd name="T5" fmla="*/ 13 h 26"/>
                <a:gd name="T6" fmla="*/ 0 w 60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31" y="0"/>
                  </a:lnTo>
                  <a:lnTo>
                    <a:pt x="60" y="13"/>
                  </a:lnTo>
                  <a:lnTo>
                    <a:pt x="0" y="26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251" y="1444"/>
              <a:ext cx="41" cy="29"/>
            </a:xfrm>
            <a:custGeom>
              <a:avLst/>
              <a:gdLst>
                <a:gd name="T0" fmla="*/ 0 w 41"/>
                <a:gd name="T1" fmla="*/ 29 h 29"/>
                <a:gd name="T2" fmla="*/ 41 w 41"/>
                <a:gd name="T3" fmla="*/ 0 h 29"/>
                <a:gd name="T4" fmla="*/ 41 w 41"/>
                <a:gd name="T5" fmla="*/ 8 h 29"/>
                <a:gd name="T6" fmla="*/ 32 w 41"/>
                <a:gd name="T7" fmla="*/ 8 h 29"/>
                <a:gd name="T8" fmla="*/ 16 w 41"/>
                <a:gd name="T9" fmla="*/ 29 h 29"/>
                <a:gd name="T10" fmla="*/ 0 w 41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9">
                  <a:moveTo>
                    <a:pt x="0" y="29"/>
                  </a:moveTo>
                  <a:lnTo>
                    <a:pt x="41" y="0"/>
                  </a:lnTo>
                  <a:lnTo>
                    <a:pt x="41" y="8"/>
                  </a:lnTo>
                  <a:lnTo>
                    <a:pt x="32" y="8"/>
                  </a:lnTo>
                  <a:lnTo>
                    <a:pt x="16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251" y="1444"/>
              <a:ext cx="41" cy="29"/>
            </a:xfrm>
            <a:custGeom>
              <a:avLst/>
              <a:gdLst>
                <a:gd name="T0" fmla="*/ 0 w 41"/>
                <a:gd name="T1" fmla="*/ 29 h 29"/>
                <a:gd name="T2" fmla="*/ 41 w 41"/>
                <a:gd name="T3" fmla="*/ 0 h 29"/>
                <a:gd name="T4" fmla="*/ 41 w 41"/>
                <a:gd name="T5" fmla="*/ 8 h 29"/>
                <a:gd name="T6" fmla="*/ 32 w 41"/>
                <a:gd name="T7" fmla="*/ 8 h 29"/>
                <a:gd name="T8" fmla="*/ 16 w 41"/>
                <a:gd name="T9" fmla="*/ 29 h 29"/>
                <a:gd name="T10" fmla="*/ 0 w 41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9">
                  <a:moveTo>
                    <a:pt x="0" y="29"/>
                  </a:moveTo>
                  <a:lnTo>
                    <a:pt x="41" y="0"/>
                  </a:lnTo>
                  <a:lnTo>
                    <a:pt x="41" y="8"/>
                  </a:lnTo>
                  <a:lnTo>
                    <a:pt x="32" y="8"/>
                  </a:lnTo>
                  <a:lnTo>
                    <a:pt x="16" y="29"/>
                  </a:lnTo>
                  <a:lnTo>
                    <a:pt x="0" y="29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268" y="1526"/>
              <a:ext cx="27" cy="63"/>
            </a:xfrm>
            <a:custGeom>
              <a:avLst/>
              <a:gdLst>
                <a:gd name="T0" fmla="*/ 0 w 27"/>
                <a:gd name="T1" fmla="*/ 11 h 63"/>
                <a:gd name="T2" fmla="*/ 16 w 27"/>
                <a:gd name="T3" fmla="*/ 0 h 63"/>
                <a:gd name="T4" fmla="*/ 27 w 27"/>
                <a:gd name="T5" fmla="*/ 0 h 63"/>
                <a:gd name="T6" fmla="*/ 27 w 27"/>
                <a:gd name="T7" fmla="*/ 43 h 63"/>
                <a:gd name="T8" fmla="*/ 0 w 27"/>
                <a:gd name="T9" fmla="*/ 63 h 63"/>
                <a:gd name="T10" fmla="*/ 16 w 27"/>
                <a:gd name="T11" fmla="*/ 43 h 63"/>
                <a:gd name="T12" fmla="*/ 0 w 27"/>
                <a:gd name="T13" fmla="*/ 43 h 63"/>
                <a:gd name="T14" fmla="*/ 16 w 27"/>
                <a:gd name="T15" fmla="*/ 34 h 63"/>
                <a:gd name="T16" fmla="*/ 0 w 27"/>
                <a:gd name="T17" fmla="*/ 34 h 63"/>
                <a:gd name="T18" fmla="*/ 0 w 27"/>
                <a:gd name="T19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63">
                  <a:moveTo>
                    <a:pt x="0" y="11"/>
                  </a:moveTo>
                  <a:lnTo>
                    <a:pt x="16" y="0"/>
                  </a:lnTo>
                  <a:lnTo>
                    <a:pt x="27" y="0"/>
                  </a:lnTo>
                  <a:lnTo>
                    <a:pt x="27" y="43"/>
                  </a:lnTo>
                  <a:lnTo>
                    <a:pt x="0" y="63"/>
                  </a:lnTo>
                  <a:lnTo>
                    <a:pt x="16" y="43"/>
                  </a:lnTo>
                  <a:lnTo>
                    <a:pt x="0" y="43"/>
                  </a:lnTo>
                  <a:lnTo>
                    <a:pt x="16" y="34"/>
                  </a:lnTo>
                  <a:lnTo>
                    <a:pt x="0" y="3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268" y="1526"/>
              <a:ext cx="27" cy="63"/>
            </a:xfrm>
            <a:custGeom>
              <a:avLst/>
              <a:gdLst>
                <a:gd name="T0" fmla="*/ 0 w 27"/>
                <a:gd name="T1" fmla="*/ 11 h 63"/>
                <a:gd name="T2" fmla="*/ 16 w 27"/>
                <a:gd name="T3" fmla="*/ 0 h 63"/>
                <a:gd name="T4" fmla="*/ 27 w 27"/>
                <a:gd name="T5" fmla="*/ 0 h 63"/>
                <a:gd name="T6" fmla="*/ 27 w 27"/>
                <a:gd name="T7" fmla="*/ 43 h 63"/>
                <a:gd name="T8" fmla="*/ 0 w 27"/>
                <a:gd name="T9" fmla="*/ 63 h 63"/>
                <a:gd name="T10" fmla="*/ 16 w 27"/>
                <a:gd name="T11" fmla="*/ 43 h 63"/>
                <a:gd name="T12" fmla="*/ 0 w 27"/>
                <a:gd name="T13" fmla="*/ 43 h 63"/>
                <a:gd name="T14" fmla="*/ 16 w 27"/>
                <a:gd name="T15" fmla="*/ 34 h 63"/>
                <a:gd name="T16" fmla="*/ 0 w 27"/>
                <a:gd name="T17" fmla="*/ 34 h 63"/>
                <a:gd name="T18" fmla="*/ 0 w 27"/>
                <a:gd name="T19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63">
                  <a:moveTo>
                    <a:pt x="0" y="11"/>
                  </a:moveTo>
                  <a:lnTo>
                    <a:pt x="16" y="0"/>
                  </a:lnTo>
                  <a:lnTo>
                    <a:pt x="27" y="0"/>
                  </a:lnTo>
                  <a:lnTo>
                    <a:pt x="27" y="43"/>
                  </a:lnTo>
                  <a:lnTo>
                    <a:pt x="0" y="63"/>
                  </a:lnTo>
                  <a:lnTo>
                    <a:pt x="16" y="43"/>
                  </a:lnTo>
                  <a:lnTo>
                    <a:pt x="0" y="43"/>
                  </a:lnTo>
                  <a:lnTo>
                    <a:pt x="16" y="34"/>
                  </a:lnTo>
                  <a:lnTo>
                    <a:pt x="0" y="34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1458" y="1702"/>
              <a:ext cx="76" cy="24"/>
            </a:xfrm>
            <a:custGeom>
              <a:avLst/>
              <a:gdLst>
                <a:gd name="T0" fmla="*/ 14 w 76"/>
                <a:gd name="T1" fmla="*/ 24 h 24"/>
                <a:gd name="T2" fmla="*/ 0 w 76"/>
                <a:gd name="T3" fmla="*/ 24 h 24"/>
                <a:gd name="T4" fmla="*/ 14 w 76"/>
                <a:gd name="T5" fmla="*/ 13 h 24"/>
                <a:gd name="T6" fmla="*/ 53 w 76"/>
                <a:gd name="T7" fmla="*/ 13 h 24"/>
                <a:gd name="T8" fmla="*/ 76 w 76"/>
                <a:gd name="T9" fmla="*/ 0 h 24"/>
                <a:gd name="T10" fmla="*/ 64 w 76"/>
                <a:gd name="T11" fmla="*/ 24 h 24"/>
                <a:gd name="T12" fmla="*/ 14 w 76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24">
                  <a:moveTo>
                    <a:pt x="14" y="24"/>
                  </a:moveTo>
                  <a:lnTo>
                    <a:pt x="0" y="24"/>
                  </a:lnTo>
                  <a:lnTo>
                    <a:pt x="14" y="13"/>
                  </a:lnTo>
                  <a:lnTo>
                    <a:pt x="53" y="13"/>
                  </a:lnTo>
                  <a:lnTo>
                    <a:pt x="76" y="0"/>
                  </a:lnTo>
                  <a:lnTo>
                    <a:pt x="64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1458" y="1702"/>
              <a:ext cx="76" cy="24"/>
            </a:xfrm>
            <a:custGeom>
              <a:avLst/>
              <a:gdLst>
                <a:gd name="T0" fmla="*/ 14 w 76"/>
                <a:gd name="T1" fmla="*/ 24 h 24"/>
                <a:gd name="T2" fmla="*/ 0 w 76"/>
                <a:gd name="T3" fmla="*/ 24 h 24"/>
                <a:gd name="T4" fmla="*/ 14 w 76"/>
                <a:gd name="T5" fmla="*/ 13 h 24"/>
                <a:gd name="T6" fmla="*/ 53 w 76"/>
                <a:gd name="T7" fmla="*/ 13 h 24"/>
                <a:gd name="T8" fmla="*/ 76 w 76"/>
                <a:gd name="T9" fmla="*/ 0 h 24"/>
                <a:gd name="T10" fmla="*/ 64 w 76"/>
                <a:gd name="T11" fmla="*/ 24 h 24"/>
                <a:gd name="T12" fmla="*/ 14 w 76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24">
                  <a:moveTo>
                    <a:pt x="14" y="24"/>
                  </a:moveTo>
                  <a:lnTo>
                    <a:pt x="0" y="24"/>
                  </a:lnTo>
                  <a:lnTo>
                    <a:pt x="14" y="13"/>
                  </a:lnTo>
                  <a:lnTo>
                    <a:pt x="53" y="13"/>
                  </a:lnTo>
                  <a:lnTo>
                    <a:pt x="76" y="0"/>
                  </a:lnTo>
                  <a:lnTo>
                    <a:pt x="64" y="24"/>
                  </a:lnTo>
                  <a:lnTo>
                    <a:pt x="14" y="24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1397" y="1731"/>
              <a:ext cx="85" cy="24"/>
            </a:xfrm>
            <a:custGeom>
              <a:avLst/>
              <a:gdLst>
                <a:gd name="T0" fmla="*/ 0 w 85"/>
                <a:gd name="T1" fmla="*/ 24 h 24"/>
                <a:gd name="T2" fmla="*/ 32 w 85"/>
                <a:gd name="T3" fmla="*/ 0 h 24"/>
                <a:gd name="T4" fmla="*/ 85 w 85"/>
                <a:gd name="T5" fmla="*/ 0 h 24"/>
                <a:gd name="T6" fmla="*/ 20 w 85"/>
                <a:gd name="T7" fmla="*/ 24 h 24"/>
                <a:gd name="T8" fmla="*/ 0 w 8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4">
                  <a:moveTo>
                    <a:pt x="0" y="24"/>
                  </a:moveTo>
                  <a:lnTo>
                    <a:pt x="32" y="0"/>
                  </a:lnTo>
                  <a:lnTo>
                    <a:pt x="85" y="0"/>
                  </a:lnTo>
                  <a:lnTo>
                    <a:pt x="2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1397" y="1731"/>
              <a:ext cx="85" cy="24"/>
            </a:xfrm>
            <a:custGeom>
              <a:avLst/>
              <a:gdLst>
                <a:gd name="T0" fmla="*/ 0 w 85"/>
                <a:gd name="T1" fmla="*/ 24 h 24"/>
                <a:gd name="T2" fmla="*/ 32 w 85"/>
                <a:gd name="T3" fmla="*/ 0 h 24"/>
                <a:gd name="T4" fmla="*/ 85 w 85"/>
                <a:gd name="T5" fmla="*/ 0 h 24"/>
                <a:gd name="T6" fmla="*/ 20 w 85"/>
                <a:gd name="T7" fmla="*/ 24 h 24"/>
                <a:gd name="T8" fmla="*/ 0 w 8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4">
                  <a:moveTo>
                    <a:pt x="0" y="24"/>
                  </a:moveTo>
                  <a:lnTo>
                    <a:pt x="32" y="0"/>
                  </a:lnTo>
                  <a:lnTo>
                    <a:pt x="85" y="0"/>
                  </a:lnTo>
                  <a:lnTo>
                    <a:pt x="20" y="24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320" y="1662"/>
              <a:ext cx="162" cy="93"/>
            </a:xfrm>
            <a:custGeom>
              <a:avLst/>
              <a:gdLst>
                <a:gd name="T0" fmla="*/ 97 w 162"/>
                <a:gd name="T1" fmla="*/ 0 h 93"/>
                <a:gd name="T2" fmla="*/ 152 w 162"/>
                <a:gd name="T3" fmla="*/ 8 h 93"/>
                <a:gd name="T4" fmla="*/ 162 w 162"/>
                <a:gd name="T5" fmla="*/ 32 h 93"/>
                <a:gd name="T6" fmla="*/ 152 w 162"/>
                <a:gd name="T7" fmla="*/ 40 h 93"/>
                <a:gd name="T8" fmla="*/ 129 w 162"/>
                <a:gd name="T9" fmla="*/ 17 h 93"/>
                <a:gd name="T10" fmla="*/ 108 w 162"/>
                <a:gd name="T11" fmla="*/ 61 h 93"/>
                <a:gd name="T12" fmla="*/ 97 w 162"/>
                <a:gd name="T13" fmla="*/ 61 h 93"/>
                <a:gd name="T14" fmla="*/ 97 w 162"/>
                <a:gd name="T15" fmla="*/ 52 h 93"/>
                <a:gd name="T16" fmla="*/ 88 w 162"/>
                <a:gd name="T17" fmla="*/ 52 h 93"/>
                <a:gd name="T18" fmla="*/ 97 w 162"/>
                <a:gd name="T19" fmla="*/ 40 h 93"/>
                <a:gd name="T20" fmla="*/ 97 w 162"/>
                <a:gd name="T21" fmla="*/ 17 h 93"/>
                <a:gd name="T22" fmla="*/ 88 w 162"/>
                <a:gd name="T23" fmla="*/ 17 h 93"/>
                <a:gd name="T24" fmla="*/ 56 w 162"/>
                <a:gd name="T25" fmla="*/ 32 h 93"/>
                <a:gd name="T26" fmla="*/ 43 w 162"/>
                <a:gd name="T27" fmla="*/ 52 h 93"/>
                <a:gd name="T28" fmla="*/ 24 w 162"/>
                <a:gd name="T29" fmla="*/ 81 h 93"/>
                <a:gd name="T30" fmla="*/ 11 w 162"/>
                <a:gd name="T31" fmla="*/ 93 h 93"/>
                <a:gd name="T32" fmla="*/ 0 w 162"/>
                <a:gd name="T33" fmla="*/ 93 h 93"/>
                <a:gd name="T34" fmla="*/ 0 w 162"/>
                <a:gd name="T35" fmla="*/ 81 h 93"/>
                <a:gd name="T36" fmla="*/ 11 w 162"/>
                <a:gd name="T37" fmla="*/ 61 h 93"/>
                <a:gd name="T38" fmla="*/ 43 w 162"/>
                <a:gd name="T39" fmla="*/ 32 h 93"/>
                <a:gd name="T40" fmla="*/ 24 w 162"/>
                <a:gd name="T41" fmla="*/ 40 h 93"/>
                <a:gd name="T42" fmla="*/ 56 w 162"/>
                <a:gd name="T43" fmla="*/ 8 h 93"/>
                <a:gd name="T44" fmla="*/ 97 w 162"/>
                <a:gd name="T45" fmla="*/ 8 h 93"/>
                <a:gd name="T46" fmla="*/ 97 w 162"/>
                <a:gd name="T4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93">
                  <a:moveTo>
                    <a:pt x="97" y="0"/>
                  </a:moveTo>
                  <a:lnTo>
                    <a:pt x="152" y="8"/>
                  </a:lnTo>
                  <a:lnTo>
                    <a:pt x="162" y="32"/>
                  </a:lnTo>
                  <a:lnTo>
                    <a:pt x="152" y="40"/>
                  </a:lnTo>
                  <a:lnTo>
                    <a:pt x="129" y="17"/>
                  </a:lnTo>
                  <a:lnTo>
                    <a:pt x="108" y="61"/>
                  </a:lnTo>
                  <a:lnTo>
                    <a:pt x="97" y="61"/>
                  </a:lnTo>
                  <a:lnTo>
                    <a:pt x="97" y="52"/>
                  </a:lnTo>
                  <a:lnTo>
                    <a:pt x="88" y="52"/>
                  </a:lnTo>
                  <a:lnTo>
                    <a:pt x="97" y="40"/>
                  </a:lnTo>
                  <a:lnTo>
                    <a:pt x="97" y="17"/>
                  </a:lnTo>
                  <a:lnTo>
                    <a:pt x="88" y="17"/>
                  </a:lnTo>
                  <a:lnTo>
                    <a:pt x="56" y="32"/>
                  </a:lnTo>
                  <a:lnTo>
                    <a:pt x="43" y="52"/>
                  </a:lnTo>
                  <a:lnTo>
                    <a:pt x="24" y="81"/>
                  </a:lnTo>
                  <a:lnTo>
                    <a:pt x="11" y="93"/>
                  </a:lnTo>
                  <a:lnTo>
                    <a:pt x="0" y="93"/>
                  </a:lnTo>
                  <a:lnTo>
                    <a:pt x="0" y="81"/>
                  </a:lnTo>
                  <a:lnTo>
                    <a:pt x="11" y="61"/>
                  </a:lnTo>
                  <a:lnTo>
                    <a:pt x="43" y="32"/>
                  </a:lnTo>
                  <a:lnTo>
                    <a:pt x="24" y="40"/>
                  </a:lnTo>
                  <a:lnTo>
                    <a:pt x="56" y="8"/>
                  </a:lnTo>
                  <a:lnTo>
                    <a:pt x="97" y="8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1320" y="1662"/>
              <a:ext cx="162" cy="93"/>
            </a:xfrm>
            <a:custGeom>
              <a:avLst/>
              <a:gdLst>
                <a:gd name="T0" fmla="*/ 97 w 162"/>
                <a:gd name="T1" fmla="*/ 0 h 93"/>
                <a:gd name="T2" fmla="*/ 152 w 162"/>
                <a:gd name="T3" fmla="*/ 8 h 93"/>
                <a:gd name="T4" fmla="*/ 162 w 162"/>
                <a:gd name="T5" fmla="*/ 32 h 93"/>
                <a:gd name="T6" fmla="*/ 152 w 162"/>
                <a:gd name="T7" fmla="*/ 40 h 93"/>
                <a:gd name="T8" fmla="*/ 129 w 162"/>
                <a:gd name="T9" fmla="*/ 17 h 93"/>
                <a:gd name="T10" fmla="*/ 108 w 162"/>
                <a:gd name="T11" fmla="*/ 61 h 93"/>
                <a:gd name="T12" fmla="*/ 97 w 162"/>
                <a:gd name="T13" fmla="*/ 61 h 93"/>
                <a:gd name="T14" fmla="*/ 97 w 162"/>
                <a:gd name="T15" fmla="*/ 52 h 93"/>
                <a:gd name="T16" fmla="*/ 88 w 162"/>
                <a:gd name="T17" fmla="*/ 52 h 93"/>
                <a:gd name="T18" fmla="*/ 97 w 162"/>
                <a:gd name="T19" fmla="*/ 40 h 93"/>
                <a:gd name="T20" fmla="*/ 97 w 162"/>
                <a:gd name="T21" fmla="*/ 17 h 93"/>
                <a:gd name="T22" fmla="*/ 88 w 162"/>
                <a:gd name="T23" fmla="*/ 17 h 93"/>
                <a:gd name="T24" fmla="*/ 56 w 162"/>
                <a:gd name="T25" fmla="*/ 32 h 93"/>
                <a:gd name="T26" fmla="*/ 43 w 162"/>
                <a:gd name="T27" fmla="*/ 52 h 93"/>
                <a:gd name="T28" fmla="*/ 24 w 162"/>
                <a:gd name="T29" fmla="*/ 81 h 93"/>
                <a:gd name="T30" fmla="*/ 11 w 162"/>
                <a:gd name="T31" fmla="*/ 93 h 93"/>
                <a:gd name="T32" fmla="*/ 0 w 162"/>
                <a:gd name="T33" fmla="*/ 93 h 93"/>
                <a:gd name="T34" fmla="*/ 0 w 162"/>
                <a:gd name="T35" fmla="*/ 81 h 93"/>
                <a:gd name="T36" fmla="*/ 11 w 162"/>
                <a:gd name="T37" fmla="*/ 61 h 93"/>
                <a:gd name="T38" fmla="*/ 43 w 162"/>
                <a:gd name="T39" fmla="*/ 32 h 93"/>
                <a:gd name="T40" fmla="*/ 24 w 162"/>
                <a:gd name="T41" fmla="*/ 40 h 93"/>
                <a:gd name="T42" fmla="*/ 56 w 162"/>
                <a:gd name="T43" fmla="*/ 8 h 93"/>
                <a:gd name="T44" fmla="*/ 97 w 162"/>
                <a:gd name="T45" fmla="*/ 8 h 93"/>
                <a:gd name="T46" fmla="*/ 97 w 162"/>
                <a:gd name="T4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93">
                  <a:moveTo>
                    <a:pt x="97" y="0"/>
                  </a:moveTo>
                  <a:lnTo>
                    <a:pt x="152" y="8"/>
                  </a:lnTo>
                  <a:lnTo>
                    <a:pt x="162" y="32"/>
                  </a:lnTo>
                  <a:lnTo>
                    <a:pt x="152" y="40"/>
                  </a:lnTo>
                  <a:lnTo>
                    <a:pt x="129" y="17"/>
                  </a:lnTo>
                  <a:lnTo>
                    <a:pt x="108" y="61"/>
                  </a:lnTo>
                  <a:lnTo>
                    <a:pt x="97" y="61"/>
                  </a:lnTo>
                  <a:lnTo>
                    <a:pt x="97" y="52"/>
                  </a:lnTo>
                  <a:lnTo>
                    <a:pt x="88" y="52"/>
                  </a:lnTo>
                  <a:lnTo>
                    <a:pt x="97" y="40"/>
                  </a:lnTo>
                  <a:lnTo>
                    <a:pt x="97" y="17"/>
                  </a:lnTo>
                  <a:lnTo>
                    <a:pt x="88" y="17"/>
                  </a:lnTo>
                  <a:lnTo>
                    <a:pt x="56" y="32"/>
                  </a:lnTo>
                  <a:lnTo>
                    <a:pt x="43" y="52"/>
                  </a:lnTo>
                  <a:lnTo>
                    <a:pt x="24" y="81"/>
                  </a:lnTo>
                  <a:lnTo>
                    <a:pt x="11" y="93"/>
                  </a:lnTo>
                  <a:lnTo>
                    <a:pt x="0" y="93"/>
                  </a:lnTo>
                  <a:lnTo>
                    <a:pt x="0" y="81"/>
                  </a:lnTo>
                  <a:lnTo>
                    <a:pt x="11" y="61"/>
                  </a:lnTo>
                  <a:lnTo>
                    <a:pt x="43" y="32"/>
                  </a:lnTo>
                  <a:lnTo>
                    <a:pt x="24" y="40"/>
                  </a:lnTo>
                  <a:lnTo>
                    <a:pt x="56" y="8"/>
                  </a:lnTo>
                  <a:lnTo>
                    <a:pt x="97" y="8"/>
                  </a:lnTo>
                  <a:lnTo>
                    <a:pt x="97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303" y="1606"/>
              <a:ext cx="125" cy="55"/>
            </a:xfrm>
            <a:custGeom>
              <a:avLst/>
              <a:gdLst>
                <a:gd name="T0" fmla="*/ 113 w 125"/>
                <a:gd name="T1" fmla="*/ 55 h 55"/>
                <a:gd name="T2" fmla="*/ 105 w 125"/>
                <a:gd name="T3" fmla="*/ 55 h 55"/>
                <a:gd name="T4" fmla="*/ 113 w 125"/>
                <a:gd name="T5" fmla="*/ 55 h 55"/>
                <a:gd name="T6" fmla="*/ 73 w 125"/>
                <a:gd name="T7" fmla="*/ 55 h 55"/>
                <a:gd name="T8" fmla="*/ 73 w 125"/>
                <a:gd name="T9" fmla="*/ 43 h 55"/>
                <a:gd name="T10" fmla="*/ 52 w 125"/>
                <a:gd name="T11" fmla="*/ 55 h 55"/>
                <a:gd name="T12" fmla="*/ 73 w 125"/>
                <a:gd name="T13" fmla="*/ 35 h 55"/>
                <a:gd name="T14" fmla="*/ 17 w 125"/>
                <a:gd name="T15" fmla="*/ 55 h 55"/>
                <a:gd name="T16" fmla="*/ 17 w 125"/>
                <a:gd name="T17" fmla="*/ 43 h 55"/>
                <a:gd name="T18" fmla="*/ 0 w 125"/>
                <a:gd name="T19" fmla="*/ 55 h 55"/>
                <a:gd name="T20" fmla="*/ 41 w 125"/>
                <a:gd name="T21" fmla="*/ 23 h 55"/>
                <a:gd name="T22" fmla="*/ 52 w 125"/>
                <a:gd name="T23" fmla="*/ 23 h 55"/>
                <a:gd name="T24" fmla="*/ 41 w 125"/>
                <a:gd name="T25" fmla="*/ 23 h 55"/>
                <a:gd name="T26" fmla="*/ 81 w 125"/>
                <a:gd name="T27" fmla="*/ 0 h 55"/>
                <a:gd name="T28" fmla="*/ 105 w 125"/>
                <a:gd name="T29" fmla="*/ 14 h 55"/>
                <a:gd name="T30" fmla="*/ 105 w 125"/>
                <a:gd name="T31" fmla="*/ 23 h 55"/>
                <a:gd name="T32" fmla="*/ 125 w 125"/>
                <a:gd name="T33" fmla="*/ 23 h 55"/>
                <a:gd name="T34" fmla="*/ 113 w 125"/>
                <a:gd name="T3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55">
                  <a:moveTo>
                    <a:pt x="113" y="55"/>
                  </a:moveTo>
                  <a:lnTo>
                    <a:pt x="105" y="55"/>
                  </a:lnTo>
                  <a:lnTo>
                    <a:pt x="113" y="55"/>
                  </a:lnTo>
                  <a:lnTo>
                    <a:pt x="73" y="55"/>
                  </a:lnTo>
                  <a:lnTo>
                    <a:pt x="73" y="43"/>
                  </a:lnTo>
                  <a:lnTo>
                    <a:pt x="52" y="55"/>
                  </a:lnTo>
                  <a:lnTo>
                    <a:pt x="73" y="35"/>
                  </a:lnTo>
                  <a:lnTo>
                    <a:pt x="17" y="55"/>
                  </a:lnTo>
                  <a:lnTo>
                    <a:pt x="17" y="43"/>
                  </a:lnTo>
                  <a:lnTo>
                    <a:pt x="0" y="55"/>
                  </a:lnTo>
                  <a:lnTo>
                    <a:pt x="41" y="23"/>
                  </a:lnTo>
                  <a:lnTo>
                    <a:pt x="52" y="23"/>
                  </a:lnTo>
                  <a:lnTo>
                    <a:pt x="41" y="23"/>
                  </a:lnTo>
                  <a:lnTo>
                    <a:pt x="81" y="0"/>
                  </a:lnTo>
                  <a:lnTo>
                    <a:pt x="105" y="14"/>
                  </a:lnTo>
                  <a:lnTo>
                    <a:pt x="105" y="23"/>
                  </a:lnTo>
                  <a:lnTo>
                    <a:pt x="125" y="23"/>
                  </a:lnTo>
                  <a:lnTo>
                    <a:pt x="113" y="55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303" y="1606"/>
              <a:ext cx="125" cy="55"/>
            </a:xfrm>
            <a:custGeom>
              <a:avLst/>
              <a:gdLst>
                <a:gd name="T0" fmla="*/ 113 w 125"/>
                <a:gd name="T1" fmla="*/ 55 h 55"/>
                <a:gd name="T2" fmla="*/ 105 w 125"/>
                <a:gd name="T3" fmla="*/ 55 h 55"/>
                <a:gd name="T4" fmla="*/ 113 w 125"/>
                <a:gd name="T5" fmla="*/ 55 h 55"/>
                <a:gd name="T6" fmla="*/ 73 w 125"/>
                <a:gd name="T7" fmla="*/ 55 h 55"/>
                <a:gd name="T8" fmla="*/ 73 w 125"/>
                <a:gd name="T9" fmla="*/ 43 h 55"/>
                <a:gd name="T10" fmla="*/ 52 w 125"/>
                <a:gd name="T11" fmla="*/ 55 h 55"/>
                <a:gd name="T12" fmla="*/ 73 w 125"/>
                <a:gd name="T13" fmla="*/ 35 h 55"/>
                <a:gd name="T14" fmla="*/ 17 w 125"/>
                <a:gd name="T15" fmla="*/ 55 h 55"/>
                <a:gd name="T16" fmla="*/ 17 w 125"/>
                <a:gd name="T17" fmla="*/ 43 h 55"/>
                <a:gd name="T18" fmla="*/ 0 w 125"/>
                <a:gd name="T19" fmla="*/ 55 h 55"/>
                <a:gd name="T20" fmla="*/ 41 w 125"/>
                <a:gd name="T21" fmla="*/ 23 h 55"/>
                <a:gd name="T22" fmla="*/ 52 w 125"/>
                <a:gd name="T23" fmla="*/ 23 h 55"/>
                <a:gd name="T24" fmla="*/ 41 w 125"/>
                <a:gd name="T25" fmla="*/ 23 h 55"/>
                <a:gd name="T26" fmla="*/ 81 w 125"/>
                <a:gd name="T27" fmla="*/ 0 h 55"/>
                <a:gd name="T28" fmla="*/ 105 w 125"/>
                <a:gd name="T29" fmla="*/ 14 h 55"/>
                <a:gd name="T30" fmla="*/ 105 w 125"/>
                <a:gd name="T31" fmla="*/ 23 h 55"/>
                <a:gd name="T32" fmla="*/ 125 w 125"/>
                <a:gd name="T33" fmla="*/ 23 h 55"/>
                <a:gd name="T34" fmla="*/ 113 w 125"/>
                <a:gd name="T3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55">
                  <a:moveTo>
                    <a:pt x="113" y="55"/>
                  </a:moveTo>
                  <a:lnTo>
                    <a:pt x="105" y="55"/>
                  </a:lnTo>
                  <a:lnTo>
                    <a:pt x="113" y="55"/>
                  </a:lnTo>
                  <a:lnTo>
                    <a:pt x="73" y="55"/>
                  </a:lnTo>
                  <a:lnTo>
                    <a:pt x="73" y="43"/>
                  </a:lnTo>
                  <a:lnTo>
                    <a:pt x="52" y="55"/>
                  </a:lnTo>
                  <a:lnTo>
                    <a:pt x="73" y="35"/>
                  </a:lnTo>
                  <a:lnTo>
                    <a:pt x="17" y="55"/>
                  </a:lnTo>
                  <a:lnTo>
                    <a:pt x="17" y="43"/>
                  </a:lnTo>
                  <a:lnTo>
                    <a:pt x="0" y="55"/>
                  </a:lnTo>
                  <a:lnTo>
                    <a:pt x="41" y="23"/>
                  </a:lnTo>
                  <a:lnTo>
                    <a:pt x="52" y="23"/>
                  </a:lnTo>
                  <a:lnTo>
                    <a:pt x="41" y="23"/>
                  </a:lnTo>
                  <a:lnTo>
                    <a:pt x="81" y="0"/>
                  </a:lnTo>
                  <a:lnTo>
                    <a:pt x="105" y="14"/>
                  </a:lnTo>
                  <a:lnTo>
                    <a:pt x="105" y="23"/>
                  </a:lnTo>
                  <a:lnTo>
                    <a:pt x="125" y="23"/>
                  </a:lnTo>
                  <a:lnTo>
                    <a:pt x="113" y="55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239" y="1537"/>
              <a:ext cx="27" cy="51"/>
            </a:xfrm>
            <a:custGeom>
              <a:avLst/>
              <a:gdLst>
                <a:gd name="T0" fmla="*/ 0 w 27"/>
                <a:gd name="T1" fmla="*/ 0 h 51"/>
                <a:gd name="T2" fmla="*/ 15 w 27"/>
                <a:gd name="T3" fmla="*/ 0 h 51"/>
                <a:gd name="T4" fmla="*/ 27 w 27"/>
                <a:gd name="T5" fmla="*/ 9 h 51"/>
                <a:gd name="T6" fmla="*/ 0 w 27"/>
                <a:gd name="T7" fmla="*/ 31 h 51"/>
                <a:gd name="T8" fmla="*/ 27 w 27"/>
                <a:gd name="T9" fmla="*/ 31 h 51"/>
                <a:gd name="T10" fmla="*/ 15 w 27"/>
                <a:gd name="T11" fmla="*/ 31 h 51"/>
                <a:gd name="T12" fmla="*/ 15 w 27"/>
                <a:gd name="T13" fmla="*/ 51 h 51"/>
                <a:gd name="T14" fmla="*/ 0 w 27"/>
                <a:gd name="T15" fmla="*/ 51 h 51"/>
                <a:gd name="T16" fmla="*/ 15 w 27"/>
                <a:gd name="T17" fmla="*/ 31 h 51"/>
                <a:gd name="T18" fmla="*/ 0 w 27"/>
                <a:gd name="T19" fmla="*/ 23 h 51"/>
                <a:gd name="T20" fmla="*/ 15 w 27"/>
                <a:gd name="T21" fmla="*/ 9 h 51"/>
                <a:gd name="T22" fmla="*/ 15 w 27"/>
                <a:gd name="T23" fmla="*/ 0 h 51"/>
                <a:gd name="T24" fmla="*/ 0 w 27"/>
                <a:gd name="T25" fmla="*/ 9 h 51"/>
                <a:gd name="T26" fmla="*/ 0 w 27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51">
                  <a:moveTo>
                    <a:pt x="0" y="0"/>
                  </a:moveTo>
                  <a:lnTo>
                    <a:pt x="15" y="0"/>
                  </a:lnTo>
                  <a:lnTo>
                    <a:pt x="27" y="9"/>
                  </a:lnTo>
                  <a:lnTo>
                    <a:pt x="0" y="31"/>
                  </a:lnTo>
                  <a:lnTo>
                    <a:pt x="27" y="31"/>
                  </a:lnTo>
                  <a:lnTo>
                    <a:pt x="15" y="31"/>
                  </a:lnTo>
                  <a:lnTo>
                    <a:pt x="15" y="51"/>
                  </a:lnTo>
                  <a:lnTo>
                    <a:pt x="0" y="51"/>
                  </a:lnTo>
                  <a:lnTo>
                    <a:pt x="15" y="31"/>
                  </a:lnTo>
                  <a:lnTo>
                    <a:pt x="0" y="23"/>
                  </a:lnTo>
                  <a:lnTo>
                    <a:pt x="15" y="9"/>
                  </a:lnTo>
                  <a:lnTo>
                    <a:pt x="15" y="0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1239" y="1537"/>
              <a:ext cx="27" cy="51"/>
            </a:xfrm>
            <a:custGeom>
              <a:avLst/>
              <a:gdLst>
                <a:gd name="T0" fmla="*/ 0 w 27"/>
                <a:gd name="T1" fmla="*/ 0 h 51"/>
                <a:gd name="T2" fmla="*/ 15 w 27"/>
                <a:gd name="T3" fmla="*/ 0 h 51"/>
                <a:gd name="T4" fmla="*/ 27 w 27"/>
                <a:gd name="T5" fmla="*/ 9 h 51"/>
                <a:gd name="T6" fmla="*/ 0 w 27"/>
                <a:gd name="T7" fmla="*/ 31 h 51"/>
                <a:gd name="T8" fmla="*/ 27 w 27"/>
                <a:gd name="T9" fmla="*/ 31 h 51"/>
                <a:gd name="T10" fmla="*/ 15 w 27"/>
                <a:gd name="T11" fmla="*/ 31 h 51"/>
                <a:gd name="T12" fmla="*/ 15 w 27"/>
                <a:gd name="T13" fmla="*/ 51 h 51"/>
                <a:gd name="T14" fmla="*/ 0 w 27"/>
                <a:gd name="T15" fmla="*/ 51 h 51"/>
                <a:gd name="T16" fmla="*/ 15 w 27"/>
                <a:gd name="T17" fmla="*/ 31 h 51"/>
                <a:gd name="T18" fmla="*/ 0 w 27"/>
                <a:gd name="T19" fmla="*/ 23 h 51"/>
                <a:gd name="T20" fmla="*/ 15 w 27"/>
                <a:gd name="T21" fmla="*/ 9 h 51"/>
                <a:gd name="T22" fmla="*/ 15 w 27"/>
                <a:gd name="T23" fmla="*/ 0 h 51"/>
                <a:gd name="T24" fmla="*/ 0 w 27"/>
                <a:gd name="T25" fmla="*/ 9 h 51"/>
                <a:gd name="T26" fmla="*/ 0 w 27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51">
                  <a:moveTo>
                    <a:pt x="0" y="0"/>
                  </a:moveTo>
                  <a:lnTo>
                    <a:pt x="15" y="0"/>
                  </a:lnTo>
                  <a:lnTo>
                    <a:pt x="27" y="9"/>
                  </a:lnTo>
                  <a:lnTo>
                    <a:pt x="0" y="31"/>
                  </a:lnTo>
                  <a:lnTo>
                    <a:pt x="27" y="31"/>
                  </a:lnTo>
                  <a:lnTo>
                    <a:pt x="15" y="31"/>
                  </a:lnTo>
                  <a:lnTo>
                    <a:pt x="15" y="51"/>
                  </a:lnTo>
                  <a:lnTo>
                    <a:pt x="0" y="51"/>
                  </a:lnTo>
                  <a:lnTo>
                    <a:pt x="15" y="31"/>
                  </a:lnTo>
                  <a:lnTo>
                    <a:pt x="0" y="23"/>
                  </a:lnTo>
                  <a:lnTo>
                    <a:pt x="15" y="9"/>
                  </a:lnTo>
                  <a:lnTo>
                    <a:pt x="15" y="0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3492" y="1662"/>
              <a:ext cx="52" cy="52"/>
            </a:xfrm>
            <a:custGeom>
              <a:avLst/>
              <a:gdLst>
                <a:gd name="T0" fmla="*/ 0 w 52"/>
                <a:gd name="T1" fmla="*/ 40 h 52"/>
                <a:gd name="T2" fmla="*/ 0 w 52"/>
                <a:gd name="T3" fmla="*/ 8 h 52"/>
                <a:gd name="T4" fmla="*/ 8 w 52"/>
                <a:gd name="T5" fmla="*/ 8 h 52"/>
                <a:gd name="T6" fmla="*/ 16 w 52"/>
                <a:gd name="T7" fmla="*/ 0 h 52"/>
                <a:gd name="T8" fmla="*/ 40 w 52"/>
                <a:gd name="T9" fmla="*/ 0 h 52"/>
                <a:gd name="T10" fmla="*/ 29 w 52"/>
                <a:gd name="T11" fmla="*/ 8 h 52"/>
                <a:gd name="T12" fmla="*/ 52 w 52"/>
                <a:gd name="T13" fmla="*/ 32 h 52"/>
                <a:gd name="T14" fmla="*/ 40 w 52"/>
                <a:gd name="T15" fmla="*/ 32 h 52"/>
                <a:gd name="T16" fmla="*/ 40 w 52"/>
                <a:gd name="T17" fmla="*/ 40 h 52"/>
                <a:gd name="T18" fmla="*/ 29 w 52"/>
                <a:gd name="T19" fmla="*/ 52 h 52"/>
                <a:gd name="T20" fmla="*/ 8 w 52"/>
                <a:gd name="T21" fmla="*/ 52 h 52"/>
                <a:gd name="T22" fmla="*/ 0 w 52"/>
                <a:gd name="T23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52">
                  <a:moveTo>
                    <a:pt x="0" y="4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16" y="0"/>
                  </a:lnTo>
                  <a:lnTo>
                    <a:pt x="40" y="0"/>
                  </a:lnTo>
                  <a:lnTo>
                    <a:pt x="29" y="8"/>
                  </a:lnTo>
                  <a:lnTo>
                    <a:pt x="52" y="32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29" y="52"/>
                  </a:lnTo>
                  <a:lnTo>
                    <a:pt x="8" y="5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3492" y="1662"/>
              <a:ext cx="52" cy="52"/>
            </a:xfrm>
            <a:custGeom>
              <a:avLst/>
              <a:gdLst>
                <a:gd name="T0" fmla="*/ 0 w 52"/>
                <a:gd name="T1" fmla="*/ 40 h 52"/>
                <a:gd name="T2" fmla="*/ 0 w 52"/>
                <a:gd name="T3" fmla="*/ 8 h 52"/>
                <a:gd name="T4" fmla="*/ 8 w 52"/>
                <a:gd name="T5" fmla="*/ 8 h 52"/>
                <a:gd name="T6" fmla="*/ 16 w 52"/>
                <a:gd name="T7" fmla="*/ 0 h 52"/>
                <a:gd name="T8" fmla="*/ 40 w 52"/>
                <a:gd name="T9" fmla="*/ 0 h 52"/>
                <a:gd name="T10" fmla="*/ 29 w 52"/>
                <a:gd name="T11" fmla="*/ 8 h 52"/>
                <a:gd name="T12" fmla="*/ 52 w 52"/>
                <a:gd name="T13" fmla="*/ 32 h 52"/>
                <a:gd name="T14" fmla="*/ 40 w 52"/>
                <a:gd name="T15" fmla="*/ 32 h 52"/>
                <a:gd name="T16" fmla="*/ 40 w 52"/>
                <a:gd name="T17" fmla="*/ 40 h 52"/>
                <a:gd name="T18" fmla="*/ 29 w 52"/>
                <a:gd name="T19" fmla="*/ 52 h 52"/>
                <a:gd name="T20" fmla="*/ 8 w 52"/>
                <a:gd name="T21" fmla="*/ 52 h 52"/>
                <a:gd name="T22" fmla="*/ 0 w 52"/>
                <a:gd name="T23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52">
                  <a:moveTo>
                    <a:pt x="0" y="4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16" y="0"/>
                  </a:lnTo>
                  <a:lnTo>
                    <a:pt x="40" y="0"/>
                  </a:lnTo>
                  <a:lnTo>
                    <a:pt x="29" y="8"/>
                  </a:lnTo>
                  <a:lnTo>
                    <a:pt x="52" y="32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29" y="52"/>
                  </a:lnTo>
                  <a:lnTo>
                    <a:pt x="8" y="52"/>
                  </a:lnTo>
                  <a:lnTo>
                    <a:pt x="0" y="4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3721" y="1662"/>
              <a:ext cx="84" cy="32"/>
            </a:xfrm>
            <a:custGeom>
              <a:avLst/>
              <a:gdLst>
                <a:gd name="T0" fmla="*/ 0 w 84"/>
                <a:gd name="T1" fmla="*/ 17 h 32"/>
                <a:gd name="T2" fmla="*/ 0 w 84"/>
                <a:gd name="T3" fmla="*/ 8 h 32"/>
                <a:gd name="T4" fmla="*/ 11 w 84"/>
                <a:gd name="T5" fmla="*/ 0 h 32"/>
                <a:gd name="T6" fmla="*/ 84 w 84"/>
                <a:gd name="T7" fmla="*/ 0 h 32"/>
                <a:gd name="T8" fmla="*/ 75 w 84"/>
                <a:gd name="T9" fmla="*/ 8 h 32"/>
                <a:gd name="T10" fmla="*/ 22 w 84"/>
                <a:gd name="T11" fmla="*/ 8 h 32"/>
                <a:gd name="T12" fmla="*/ 11 w 84"/>
                <a:gd name="T13" fmla="*/ 17 h 32"/>
                <a:gd name="T14" fmla="*/ 11 w 84"/>
                <a:gd name="T15" fmla="*/ 32 h 32"/>
                <a:gd name="T16" fmla="*/ 0 w 84"/>
                <a:gd name="T17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32">
                  <a:moveTo>
                    <a:pt x="0" y="17"/>
                  </a:moveTo>
                  <a:lnTo>
                    <a:pt x="0" y="8"/>
                  </a:lnTo>
                  <a:lnTo>
                    <a:pt x="11" y="0"/>
                  </a:lnTo>
                  <a:lnTo>
                    <a:pt x="84" y="0"/>
                  </a:lnTo>
                  <a:lnTo>
                    <a:pt x="75" y="8"/>
                  </a:lnTo>
                  <a:lnTo>
                    <a:pt x="22" y="8"/>
                  </a:lnTo>
                  <a:lnTo>
                    <a:pt x="11" y="17"/>
                  </a:lnTo>
                  <a:lnTo>
                    <a:pt x="11" y="32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3721" y="1662"/>
              <a:ext cx="84" cy="32"/>
            </a:xfrm>
            <a:custGeom>
              <a:avLst/>
              <a:gdLst>
                <a:gd name="T0" fmla="*/ 0 w 84"/>
                <a:gd name="T1" fmla="*/ 17 h 32"/>
                <a:gd name="T2" fmla="*/ 0 w 84"/>
                <a:gd name="T3" fmla="*/ 8 h 32"/>
                <a:gd name="T4" fmla="*/ 11 w 84"/>
                <a:gd name="T5" fmla="*/ 0 h 32"/>
                <a:gd name="T6" fmla="*/ 84 w 84"/>
                <a:gd name="T7" fmla="*/ 0 h 32"/>
                <a:gd name="T8" fmla="*/ 75 w 84"/>
                <a:gd name="T9" fmla="*/ 8 h 32"/>
                <a:gd name="T10" fmla="*/ 22 w 84"/>
                <a:gd name="T11" fmla="*/ 8 h 32"/>
                <a:gd name="T12" fmla="*/ 11 w 84"/>
                <a:gd name="T13" fmla="*/ 17 h 32"/>
                <a:gd name="T14" fmla="*/ 11 w 84"/>
                <a:gd name="T15" fmla="*/ 32 h 32"/>
                <a:gd name="T16" fmla="*/ 0 w 84"/>
                <a:gd name="T17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32">
                  <a:moveTo>
                    <a:pt x="0" y="17"/>
                  </a:moveTo>
                  <a:lnTo>
                    <a:pt x="0" y="8"/>
                  </a:lnTo>
                  <a:lnTo>
                    <a:pt x="11" y="0"/>
                  </a:lnTo>
                  <a:lnTo>
                    <a:pt x="84" y="0"/>
                  </a:lnTo>
                  <a:lnTo>
                    <a:pt x="75" y="8"/>
                  </a:lnTo>
                  <a:lnTo>
                    <a:pt x="22" y="8"/>
                  </a:lnTo>
                  <a:lnTo>
                    <a:pt x="11" y="17"/>
                  </a:lnTo>
                  <a:lnTo>
                    <a:pt x="11" y="32"/>
                  </a:lnTo>
                  <a:lnTo>
                    <a:pt x="0" y="17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4142" y="1488"/>
              <a:ext cx="52" cy="80"/>
            </a:xfrm>
            <a:custGeom>
              <a:avLst/>
              <a:gdLst>
                <a:gd name="T0" fmla="*/ 0 w 52"/>
                <a:gd name="T1" fmla="*/ 80 h 80"/>
                <a:gd name="T2" fmla="*/ 20 w 52"/>
                <a:gd name="T3" fmla="*/ 71 h 80"/>
                <a:gd name="T4" fmla="*/ 39 w 52"/>
                <a:gd name="T5" fmla="*/ 28 h 80"/>
                <a:gd name="T6" fmla="*/ 31 w 52"/>
                <a:gd name="T7" fmla="*/ 0 h 80"/>
                <a:gd name="T8" fmla="*/ 39 w 52"/>
                <a:gd name="T9" fmla="*/ 0 h 80"/>
                <a:gd name="T10" fmla="*/ 52 w 52"/>
                <a:gd name="T11" fmla="*/ 28 h 80"/>
                <a:gd name="T12" fmla="*/ 52 w 52"/>
                <a:gd name="T13" fmla="*/ 57 h 80"/>
                <a:gd name="T14" fmla="*/ 31 w 52"/>
                <a:gd name="T15" fmla="*/ 71 h 80"/>
                <a:gd name="T16" fmla="*/ 31 w 52"/>
                <a:gd name="T17" fmla="*/ 80 h 80"/>
                <a:gd name="T18" fmla="*/ 11 w 52"/>
                <a:gd name="T19" fmla="*/ 80 h 80"/>
                <a:gd name="T20" fmla="*/ 0 w 52"/>
                <a:gd name="T2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80">
                  <a:moveTo>
                    <a:pt x="0" y="80"/>
                  </a:moveTo>
                  <a:lnTo>
                    <a:pt x="20" y="71"/>
                  </a:lnTo>
                  <a:lnTo>
                    <a:pt x="39" y="2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2" y="28"/>
                  </a:lnTo>
                  <a:lnTo>
                    <a:pt x="52" y="57"/>
                  </a:lnTo>
                  <a:lnTo>
                    <a:pt x="31" y="71"/>
                  </a:lnTo>
                  <a:lnTo>
                    <a:pt x="31" y="80"/>
                  </a:lnTo>
                  <a:lnTo>
                    <a:pt x="11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4142" y="1488"/>
              <a:ext cx="52" cy="80"/>
            </a:xfrm>
            <a:custGeom>
              <a:avLst/>
              <a:gdLst>
                <a:gd name="T0" fmla="*/ 0 w 52"/>
                <a:gd name="T1" fmla="*/ 80 h 80"/>
                <a:gd name="T2" fmla="*/ 20 w 52"/>
                <a:gd name="T3" fmla="*/ 71 h 80"/>
                <a:gd name="T4" fmla="*/ 39 w 52"/>
                <a:gd name="T5" fmla="*/ 28 h 80"/>
                <a:gd name="T6" fmla="*/ 31 w 52"/>
                <a:gd name="T7" fmla="*/ 0 h 80"/>
                <a:gd name="T8" fmla="*/ 39 w 52"/>
                <a:gd name="T9" fmla="*/ 0 h 80"/>
                <a:gd name="T10" fmla="*/ 52 w 52"/>
                <a:gd name="T11" fmla="*/ 28 h 80"/>
                <a:gd name="T12" fmla="*/ 52 w 52"/>
                <a:gd name="T13" fmla="*/ 57 h 80"/>
                <a:gd name="T14" fmla="*/ 31 w 52"/>
                <a:gd name="T15" fmla="*/ 71 h 80"/>
                <a:gd name="T16" fmla="*/ 31 w 52"/>
                <a:gd name="T17" fmla="*/ 80 h 80"/>
                <a:gd name="T18" fmla="*/ 11 w 52"/>
                <a:gd name="T19" fmla="*/ 80 h 80"/>
                <a:gd name="T20" fmla="*/ 0 w 52"/>
                <a:gd name="T2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80">
                  <a:moveTo>
                    <a:pt x="0" y="80"/>
                  </a:moveTo>
                  <a:lnTo>
                    <a:pt x="20" y="71"/>
                  </a:lnTo>
                  <a:lnTo>
                    <a:pt x="39" y="2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2" y="28"/>
                  </a:lnTo>
                  <a:lnTo>
                    <a:pt x="52" y="57"/>
                  </a:lnTo>
                  <a:lnTo>
                    <a:pt x="31" y="71"/>
                  </a:lnTo>
                  <a:lnTo>
                    <a:pt x="31" y="80"/>
                  </a:lnTo>
                  <a:lnTo>
                    <a:pt x="11" y="80"/>
                  </a:lnTo>
                  <a:lnTo>
                    <a:pt x="0" y="8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2831" y="1598"/>
              <a:ext cx="81" cy="43"/>
            </a:xfrm>
            <a:custGeom>
              <a:avLst/>
              <a:gdLst>
                <a:gd name="T0" fmla="*/ 0 w 81"/>
                <a:gd name="T1" fmla="*/ 22 h 43"/>
                <a:gd name="T2" fmla="*/ 29 w 81"/>
                <a:gd name="T3" fmla="*/ 0 h 43"/>
                <a:gd name="T4" fmla="*/ 51 w 81"/>
                <a:gd name="T5" fmla="*/ 8 h 43"/>
                <a:gd name="T6" fmla="*/ 72 w 81"/>
                <a:gd name="T7" fmla="*/ 8 h 43"/>
                <a:gd name="T8" fmla="*/ 81 w 81"/>
                <a:gd name="T9" fmla="*/ 8 h 43"/>
                <a:gd name="T10" fmla="*/ 81 w 81"/>
                <a:gd name="T11" fmla="*/ 22 h 43"/>
                <a:gd name="T12" fmla="*/ 61 w 81"/>
                <a:gd name="T13" fmla="*/ 22 h 43"/>
                <a:gd name="T14" fmla="*/ 29 w 81"/>
                <a:gd name="T15" fmla="*/ 43 h 43"/>
                <a:gd name="T16" fmla="*/ 8 w 81"/>
                <a:gd name="T17" fmla="*/ 31 h 43"/>
                <a:gd name="T18" fmla="*/ 0 w 81"/>
                <a:gd name="T19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43">
                  <a:moveTo>
                    <a:pt x="0" y="22"/>
                  </a:moveTo>
                  <a:lnTo>
                    <a:pt x="29" y="0"/>
                  </a:lnTo>
                  <a:lnTo>
                    <a:pt x="51" y="8"/>
                  </a:lnTo>
                  <a:lnTo>
                    <a:pt x="72" y="8"/>
                  </a:lnTo>
                  <a:lnTo>
                    <a:pt x="81" y="8"/>
                  </a:lnTo>
                  <a:lnTo>
                    <a:pt x="81" y="22"/>
                  </a:lnTo>
                  <a:lnTo>
                    <a:pt x="61" y="22"/>
                  </a:lnTo>
                  <a:lnTo>
                    <a:pt x="29" y="43"/>
                  </a:lnTo>
                  <a:lnTo>
                    <a:pt x="8" y="3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2831" y="1598"/>
              <a:ext cx="81" cy="43"/>
            </a:xfrm>
            <a:custGeom>
              <a:avLst/>
              <a:gdLst>
                <a:gd name="T0" fmla="*/ 0 w 81"/>
                <a:gd name="T1" fmla="*/ 22 h 43"/>
                <a:gd name="T2" fmla="*/ 29 w 81"/>
                <a:gd name="T3" fmla="*/ 0 h 43"/>
                <a:gd name="T4" fmla="*/ 51 w 81"/>
                <a:gd name="T5" fmla="*/ 8 h 43"/>
                <a:gd name="T6" fmla="*/ 72 w 81"/>
                <a:gd name="T7" fmla="*/ 8 h 43"/>
                <a:gd name="T8" fmla="*/ 81 w 81"/>
                <a:gd name="T9" fmla="*/ 8 h 43"/>
                <a:gd name="T10" fmla="*/ 81 w 81"/>
                <a:gd name="T11" fmla="*/ 22 h 43"/>
                <a:gd name="T12" fmla="*/ 61 w 81"/>
                <a:gd name="T13" fmla="*/ 22 h 43"/>
                <a:gd name="T14" fmla="*/ 29 w 81"/>
                <a:gd name="T15" fmla="*/ 43 h 43"/>
                <a:gd name="T16" fmla="*/ 8 w 81"/>
                <a:gd name="T17" fmla="*/ 31 h 43"/>
                <a:gd name="T18" fmla="*/ 0 w 81"/>
                <a:gd name="T19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43">
                  <a:moveTo>
                    <a:pt x="0" y="22"/>
                  </a:moveTo>
                  <a:lnTo>
                    <a:pt x="29" y="0"/>
                  </a:lnTo>
                  <a:lnTo>
                    <a:pt x="51" y="8"/>
                  </a:lnTo>
                  <a:lnTo>
                    <a:pt x="72" y="8"/>
                  </a:lnTo>
                  <a:lnTo>
                    <a:pt x="81" y="8"/>
                  </a:lnTo>
                  <a:lnTo>
                    <a:pt x="81" y="22"/>
                  </a:lnTo>
                  <a:lnTo>
                    <a:pt x="61" y="22"/>
                  </a:lnTo>
                  <a:lnTo>
                    <a:pt x="29" y="43"/>
                  </a:lnTo>
                  <a:lnTo>
                    <a:pt x="8" y="31"/>
                  </a:lnTo>
                  <a:lnTo>
                    <a:pt x="0" y="22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2913" y="1546"/>
              <a:ext cx="272" cy="155"/>
            </a:xfrm>
            <a:custGeom>
              <a:avLst/>
              <a:gdLst>
                <a:gd name="T0" fmla="*/ 105 w 272"/>
                <a:gd name="T1" fmla="*/ 132 h 155"/>
                <a:gd name="T2" fmla="*/ 117 w 272"/>
                <a:gd name="T3" fmla="*/ 114 h 155"/>
                <a:gd name="T4" fmla="*/ 125 w 272"/>
                <a:gd name="T5" fmla="*/ 114 h 155"/>
                <a:gd name="T6" fmla="*/ 125 w 272"/>
                <a:gd name="T7" fmla="*/ 103 h 155"/>
                <a:gd name="T8" fmla="*/ 117 w 272"/>
                <a:gd name="T9" fmla="*/ 95 h 155"/>
                <a:gd name="T10" fmla="*/ 105 w 272"/>
                <a:gd name="T11" fmla="*/ 83 h 155"/>
                <a:gd name="T12" fmla="*/ 85 w 272"/>
                <a:gd name="T13" fmla="*/ 74 h 155"/>
                <a:gd name="T14" fmla="*/ 73 w 272"/>
                <a:gd name="T15" fmla="*/ 83 h 155"/>
                <a:gd name="T16" fmla="*/ 44 w 272"/>
                <a:gd name="T17" fmla="*/ 95 h 155"/>
                <a:gd name="T18" fmla="*/ 12 w 272"/>
                <a:gd name="T19" fmla="*/ 83 h 155"/>
                <a:gd name="T20" fmla="*/ 0 w 272"/>
                <a:gd name="T21" fmla="*/ 83 h 155"/>
                <a:gd name="T22" fmla="*/ 0 w 272"/>
                <a:gd name="T23" fmla="*/ 74 h 155"/>
                <a:gd name="T24" fmla="*/ 0 w 272"/>
                <a:gd name="T25" fmla="*/ 59 h 155"/>
                <a:gd name="T26" fmla="*/ 32 w 272"/>
                <a:gd name="T27" fmla="*/ 42 h 155"/>
                <a:gd name="T28" fmla="*/ 20 w 272"/>
                <a:gd name="T29" fmla="*/ 22 h 155"/>
                <a:gd name="T30" fmla="*/ 52 w 272"/>
                <a:gd name="T31" fmla="*/ 14 h 155"/>
                <a:gd name="T32" fmla="*/ 85 w 272"/>
                <a:gd name="T33" fmla="*/ 22 h 155"/>
                <a:gd name="T34" fmla="*/ 105 w 272"/>
                <a:gd name="T35" fmla="*/ 22 h 155"/>
                <a:gd name="T36" fmla="*/ 125 w 272"/>
                <a:gd name="T37" fmla="*/ 22 h 155"/>
                <a:gd name="T38" fmla="*/ 125 w 272"/>
                <a:gd name="T39" fmla="*/ 14 h 155"/>
                <a:gd name="T40" fmla="*/ 138 w 272"/>
                <a:gd name="T41" fmla="*/ 14 h 155"/>
                <a:gd name="T42" fmla="*/ 170 w 272"/>
                <a:gd name="T43" fmla="*/ 0 h 155"/>
                <a:gd name="T44" fmla="*/ 178 w 272"/>
                <a:gd name="T45" fmla="*/ 14 h 155"/>
                <a:gd name="T46" fmla="*/ 178 w 272"/>
                <a:gd name="T47" fmla="*/ 22 h 155"/>
                <a:gd name="T48" fmla="*/ 189 w 272"/>
                <a:gd name="T49" fmla="*/ 22 h 155"/>
                <a:gd name="T50" fmla="*/ 199 w 272"/>
                <a:gd name="T51" fmla="*/ 42 h 155"/>
                <a:gd name="T52" fmla="*/ 234 w 272"/>
                <a:gd name="T53" fmla="*/ 42 h 155"/>
                <a:gd name="T54" fmla="*/ 242 w 272"/>
                <a:gd name="T55" fmla="*/ 51 h 155"/>
                <a:gd name="T56" fmla="*/ 272 w 272"/>
                <a:gd name="T57" fmla="*/ 51 h 155"/>
                <a:gd name="T58" fmla="*/ 272 w 272"/>
                <a:gd name="T59" fmla="*/ 59 h 155"/>
                <a:gd name="T60" fmla="*/ 272 w 272"/>
                <a:gd name="T61" fmla="*/ 74 h 155"/>
                <a:gd name="T62" fmla="*/ 272 w 272"/>
                <a:gd name="T63" fmla="*/ 95 h 155"/>
                <a:gd name="T64" fmla="*/ 263 w 272"/>
                <a:gd name="T65" fmla="*/ 83 h 155"/>
                <a:gd name="T66" fmla="*/ 251 w 272"/>
                <a:gd name="T67" fmla="*/ 95 h 155"/>
                <a:gd name="T68" fmla="*/ 251 w 272"/>
                <a:gd name="T69" fmla="*/ 103 h 155"/>
                <a:gd name="T70" fmla="*/ 242 w 272"/>
                <a:gd name="T71" fmla="*/ 103 h 155"/>
                <a:gd name="T72" fmla="*/ 199 w 272"/>
                <a:gd name="T73" fmla="*/ 123 h 155"/>
                <a:gd name="T74" fmla="*/ 219 w 272"/>
                <a:gd name="T75" fmla="*/ 132 h 155"/>
                <a:gd name="T76" fmla="*/ 234 w 272"/>
                <a:gd name="T77" fmla="*/ 132 h 155"/>
                <a:gd name="T78" fmla="*/ 234 w 272"/>
                <a:gd name="T79" fmla="*/ 146 h 155"/>
                <a:gd name="T80" fmla="*/ 219 w 272"/>
                <a:gd name="T81" fmla="*/ 146 h 155"/>
                <a:gd name="T82" fmla="*/ 189 w 272"/>
                <a:gd name="T83" fmla="*/ 155 h 155"/>
                <a:gd name="T84" fmla="*/ 189 w 272"/>
                <a:gd name="T85" fmla="*/ 146 h 155"/>
                <a:gd name="T86" fmla="*/ 170 w 272"/>
                <a:gd name="T87" fmla="*/ 132 h 155"/>
                <a:gd name="T88" fmla="*/ 189 w 272"/>
                <a:gd name="T89" fmla="*/ 123 h 155"/>
                <a:gd name="T90" fmla="*/ 160 w 272"/>
                <a:gd name="T91" fmla="*/ 114 h 155"/>
                <a:gd name="T92" fmla="*/ 138 w 272"/>
                <a:gd name="T93" fmla="*/ 114 h 155"/>
                <a:gd name="T94" fmla="*/ 125 w 272"/>
                <a:gd name="T95" fmla="*/ 123 h 155"/>
                <a:gd name="T96" fmla="*/ 125 w 272"/>
                <a:gd name="T97" fmla="*/ 132 h 155"/>
                <a:gd name="T98" fmla="*/ 105 w 272"/>
                <a:gd name="T99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2" h="155">
                  <a:moveTo>
                    <a:pt x="105" y="132"/>
                  </a:moveTo>
                  <a:lnTo>
                    <a:pt x="117" y="114"/>
                  </a:lnTo>
                  <a:lnTo>
                    <a:pt x="125" y="114"/>
                  </a:lnTo>
                  <a:lnTo>
                    <a:pt x="125" y="103"/>
                  </a:lnTo>
                  <a:lnTo>
                    <a:pt x="117" y="95"/>
                  </a:lnTo>
                  <a:lnTo>
                    <a:pt x="105" y="83"/>
                  </a:lnTo>
                  <a:lnTo>
                    <a:pt x="85" y="74"/>
                  </a:lnTo>
                  <a:lnTo>
                    <a:pt x="73" y="83"/>
                  </a:lnTo>
                  <a:lnTo>
                    <a:pt x="44" y="95"/>
                  </a:lnTo>
                  <a:lnTo>
                    <a:pt x="12" y="83"/>
                  </a:lnTo>
                  <a:lnTo>
                    <a:pt x="0" y="83"/>
                  </a:lnTo>
                  <a:lnTo>
                    <a:pt x="0" y="74"/>
                  </a:lnTo>
                  <a:lnTo>
                    <a:pt x="0" y="59"/>
                  </a:lnTo>
                  <a:lnTo>
                    <a:pt x="32" y="42"/>
                  </a:lnTo>
                  <a:lnTo>
                    <a:pt x="20" y="22"/>
                  </a:lnTo>
                  <a:lnTo>
                    <a:pt x="52" y="14"/>
                  </a:lnTo>
                  <a:lnTo>
                    <a:pt x="85" y="22"/>
                  </a:lnTo>
                  <a:lnTo>
                    <a:pt x="105" y="22"/>
                  </a:lnTo>
                  <a:lnTo>
                    <a:pt x="125" y="22"/>
                  </a:lnTo>
                  <a:lnTo>
                    <a:pt x="125" y="14"/>
                  </a:lnTo>
                  <a:lnTo>
                    <a:pt x="138" y="14"/>
                  </a:lnTo>
                  <a:lnTo>
                    <a:pt x="170" y="0"/>
                  </a:lnTo>
                  <a:lnTo>
                    <a:pt x="178" y="14"/>
                  </a:lnTo>
                  <a:lnTo>
                    <a:pt x="178" y="22"/>
                  </a:lnTo>
                  <a:lnTo>
                    <a:pt x="189" y="22"/>
                  </a:lnTo>
                  <a:lnTo>
                    <a:pt x="199" y="42"/>
                  </a:lnTo>
                  <a:lnTo>
                    <a:pt x="234" y="42"/>
                  </a:lnTo>
                  <a:lnTo>
                    <a:pt x="242" y="51"/>
                  </a:lnTo>
                  <a:lnTo>
                    <a:pt x="272" y="51"/>
                  </a:lnTo>
                  <a:lnTo>
                    <a:pt x="272" y="59"/>
                  </a:lnTo>
                  <a:lnTo>
                    <a:pt x="272" y="74"/>
                  </a:lnTo>
                  <a:lnTo>
                    <a:pt x="272" y="95"/>
                  </a:lnTo>
                  <a:lnTo>
                    <a:pt x="263" y="83"/>
                  </a:lnTo>
                  <a:lnTo>
                    <a:pt x="251" y="95"/>
                  </a:lnTo>
                  <a:lnTo>
                    <a:pt x="251" y="103"/>
                  </a:lnTo>
                  <a:lnTo>
                    <a:pt x="242" y="103"/>
                  </a:lnTo>
                  <a:lnTo>
                    <a:pt x="199" y="123"/>
                  </a:lnTo>
                  <a:lnTo>
                    <a:pt x="219" y="132"/>
                  </a:lnTo>
                  <a:lnTo>
                    <a:pt x="234" y="132"/>
                  </a:lnTo>
                  <a:lnTo>
                    <a:pt x="234" y="146"/>
                  </a:lnTo>
                  <a:lnTo>
                    <a:pt x="219" y="146"/>
                  </a:lnTo>
                  <a:lnTo>
                    <a:pt x="189" y="155"/>
                  </a:lnTo>
                  <a:lnTo>
                    <a:pt x="189" y="146"/>
                  </a:lnTo>
                  <a:lnTo>
                    <a:pt x="170" y="132"/>
                  </a:lnTo>
                  <a:lnTo>
                    <a:pt x="189" y="123"/>
                  </a:lnTo>
                  <a:lnTo>
                    <a:pt x="160" y="114"/>
                  </a:lnTo>
                  <a:lnTo>
                    <a:pt x="138" y="114"/>
                  </a:lnTo>
                  <a:lnTo>
                    <a:pt x="125" y="123"/>
                  </a:lnTo>
                  <a:lnTo>
                    <a:pt x="125" y="132"/>
                  </a:lnTo>
                  <a:lnTo>
                    <a:pt x="105" y="132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2913" y="1546"/>
              <a:ext cx="272" cy="155"/>
            </a:xfrm>
            <a:custGeom>
              <a:avLst/>
              <a:gdLst>
                <a:gd name="T0" fmla="*/ 105 w 272"/>
                <a:gd name="T1" fmla="*/ 132 h 155"/>
                <a:gd name="T2" fmla="*/ 117 w 272"/>
                <a:gd name="T3" fmla="*/ 114 h 155"/>
                <a:gd name="T4" fmla="*/ 125 w 272"/>
                <a:gd name="T5" fmla="*/ 114 h 155"/>
                <a:gd name="T6" fmla="*/ 125 w 272"/>
                <a:gd name="T7" fmla="*/ 103 h 155"/>
                <a:gd name="T8" fmla="*/ 117 w 272"/>
                <a:gd name="T9" fmla="*/ 95 h 155"/>
                <a:gd name="T10" fmla="*/ 105 w 272"/>
                <a:gd name="T11" fmla="*/ 83 h 155"/>
                <a:gd name="T12" fmla="*/ 85 w 272"/>
                <a:gd name="T13" fmla="*/ 74 h 155"/>
                <a:gd name="T14" fmla="*/ 73 w 272"/>
                <a:gd name="T15" fmla="*/ 83 h 155"/>
                <a:gd name="T16" fmla="*/ 44 w 272"/>
                <a:gd name="T17" fmla="*/ 95 h 155"/>
                <a:gd name="T18" fmla="*/ 12 w 272"/>
                <a:gd name="T19" fmla="*/ 83 h 155"/>
                <a:gd name="T20" fmla="*/ 0 w 272"/>
                <a:gd name="T21" fmla="*/ 83 h 155"/>
                <a:gd name="T22" fmla="*/ 0 w 272"/>
                <a:gd name="T23" fmla="*/ 74 h 155"/>
                <a:gd name="T24" fmla="*/ 0 w 272"/>
                <a:gd name="T25" fmla="*/ 59 h 155"/>
                <a:gd name="T26" fmla="*/ 32 w 272"/>
                <a:gd name="T27" fmla="*/ 42 h 155"/>
                <a:gd name="T28" fmla="*/ 20 w 272"/>
                <a:gd name="T29" fmla="*/ 22 h 155"/>
                <a:gd name="T30" fmla="*/ 52 w 272"/>
                <a:gd name="T31" fmla="*/ 14 h 155"/>
                <a:gd name="T32" fmla="*/ 85 w 272"/>
                <a:gd name="T33" fmla="*/ 22 h 155"/>
                <a:gd name="T34" fmla="*/ 105 w 272"/>
                <a:gd name="T35" fmla="*/ 22 h 155"/>
                <a:gd name="T36" fmla="*/ 125 w 272"/>
                <a:gd name="T37" fmla="*/ 22 h 155"/>
                <a:gd name="T38" fmla="*/ 125 w 272"/>
                <a:gd name="T39" fmla="*/ 14 h 155"/>
                <a:gd name="T40" fmla="*/ 138 w 272"/>
                <a:gd name="T41" fmla="*/ 14 h 155"/>
                <a:gd name="T42" fmla="*/ 170 w 272"/>
                <a:gd name="T43" fmla="*/ 0 h 155"/>
                <a:gd name="T44" fmla="*/ 178 w 272"/>
                <a:gd name="T45" fmla="*/ 14 h 155"/>
                <a:gd name="T46" fmla="*/ 178 w 272"/>
                <a:gd name="T47" fmla="*/ 22 h 155"/>
                <a:gd name="T48" fmla="*/ 189 w 272"/>
                <a:gd name="T49" fmla="*/ 22 h 155"/>
                <a:gd name="T50" fmla="*/ 199 w 272"/>
                <a:gd name="T51" fmla="*/ 42 h 155"/>
                <a:gd name="T52" fmla="*/ 234 w 272"/>
                <a:gd name="T53" fmla="*/ 42 h 155"/>
                <a:gd name="T54" fmla="*/ 242 w 272"/>
                <a:gd name="T55" fmla="*/ 51 h 155"/>
                <a:gd name="T56" fmla="*/ 272 w 272"/>
                <a:gd name="T57" fmla="*/ 51 h 155"/>
                <a:gd name="T58" fmla="*/ 272 w 272"/>
                <a:gd name="T59" fmla="*/ 59 h 155"/>
                <a:gd name="T60" fmla="*/ 272 w 272"/>
                <a:gd name="T61" fmla="*/ 74 h 155"/>
                <a:gd name="T62" fmla="*/ 272 w 272"/>
                <a:gd name="T63" fmla="*/ 95 h 155"/>
                <a:gd name="T64" fmla="*/ 263 w 272"/>
                <a:gd name="T65" fmla="*/ 83 h 155"/>
                <a:gd name="T66" fmla="*/ 251 w 272"/>
                <a:gd name="T67" fmla="*/ 95 h 155"/>
                <a:gd name="T68" fmla="*/ 251 w 272"/>
                <a:gd name="T69" fmla="*/ 103 h 155"/>
                <a:gd name="T70" fmla="*/ 242 w 272"/>
                <a:gd name="T71" fmla="*/ 103 h 155"/>
                <a:gd name="T72" fmla="*/ 199 w 272"/>
                <a:gd name="T73" fmla="*/ 123 h 155"/>
                <a:gd name="T74" fmla="*/ 219 w 272"/>
                <a:gd name="T75" fmla="*/ 132 h 155"/>
                <a:gd name="T76" fmla="*/ 234 w 272"/>
                <a:gd name="T77" fmla="*/ 132 h 155"/>
                <a:gd name="T78" fmla="*/ 234 w 272"/>
                <a:gd name="T79" fmla="*/ 146 h 155"/>
                <a:gd name="T80" fmla="*/ 219 w 272"/>
                <a:gd name="T81" fmla="*/ 146 h 155"/>
                <a:gd name="T82" fmla="*/ 189 w 272"/>
                <a:gd name="T83" fmla="*/ 155 h 155"/>
                <a:gd name="T84" fmla="*/ 189 w 272"/>
                <a:gd name="T85" fmla="*/ 146 h 155"/>
                <a:gd name="T86" fmla="*/ 170 w 272"/>
                <a:gd name="T87" fmla="*/ 132 h 155"/>
                <a:gd name="T88" fmla="*/ 189 w 272"/>
                <a:gd name="T89" fmla="*/ 123 h 155"/>
                <a:gd name="T90" fmla="*/ 160 w 272"/>
                <a:gd name="T91" fmla="*/ 114 h 155"/>
                <a:gd name="T92" fmla="*/ 138 w 272"/>
                <a:gd name="T93" fmla="*/ 114 h 155"/>
                <a:gd name="T94" fmla="*/ 125 w 272"/>
                <a:gd name="T95" fmla="*/ 123 h 155"/>
                <a:gd name="T96" fmla="*/ 125 w 272"/>
                <a:gd name="T97" fmla="*/ 132 h 155"/>
                <a:gd name="T98" fmla="*/ 105 w 272"/>
                <a:gd name="T99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2" h="155">
                  <a:moveTo>
                    <a:pt x="105" y="132"/>
                  </a:moveTo>
                  <a:lnTo>
                    <a:pt x="117" y="114"/>
                  </a:lnTo>
                  <a:lnTo>
                    <a:pt x="125" y="114"/>
                  </a:lnTo>
                  <a:lnTo>
                    <a:pt x="125" y="103"/>
                  </a:lnTo>
                  <a:lnTo>
                    <a:pt x="117" y="95"/>
                  </a:lnTo>
                  <a:lnTo>
                    <a:pt x="105" y="83"/>
                  </a:lnTo>
                  <a:lnTo>
                    <a:pt x="85" y="74"/>
                  </a:lnTo>
                  <a:lnTo>
                    <a:pt x="73" y="83"/>
                  </a:lnTo>
                  <a:lnTo>
                    <a:pt x="44" y="95"/>
                  </a:lnTo>
                  <a:lnTo>
                    <a:pt x="12" y="83"/>
                  </a:lnTo>
                  <a:lnTo>
                    <a:pt x="0" y="83"/>
                  </a:lnTo>
                  <a:lnTo>
                    <a:pt x="0" y="74"/>
                  </a:lnTo>
                  <a:lnTo>
                    <a:pt x="0" y="59"/>
                  </a:lnTo>
                  <a:lnTo>
                    <a:pt x="32" y="42"/>
                  </a:lnTo>
                  <a:lnTo>
                    <a:pt x="20" y="22"/>
                  </a:lnTo>
                  <a:lnTo>
                    <a:pt x="52" y="14"/>
                  </a:lnTo>
                  <a:lnTo>
                    <a:pt x="85" y="22"/>
                  </a:lnTo>
                  <a:lnTo>
                    <a:pt x="105" y="22"/>
                  </a:lnTo>
                  <a:lnTo>
                    <a:pt x="125" y="22"/>
                  </a:lnTo>
                  <a:lnTo>
                    <a:pt x="125" y="14"/>
                  </a:lnTo>
                  <a:lnTo>
                    <a:pt x="138" y="14"/>
                  </a:lnTo>
                  <a:lnTo>
                    <a:pt x="170" y="0"/>
                  </a:lnTo>
                  <a:lnTo>
                    <a:pt x="178" y="14"/>
                  </a:lnTo>
                  <a:lnTo>
                    <a:pt x="178" y="22"/>
                  </a:lnTo>
                  <a:lnTo>
                    <a:pt x="189" y="22"/>
                  </a:lnTo>
                  <a:lnTo>
                    <a:pt x="199" y="42"/>
                  </a:lnTo>
                  <a:lnTo>
                    <a:pt x="234" y="42"/>
                  </a:lnTo>
                  <a:lnTo>
                    <a:pt x="242" y="51"/>
                  </a:lnTo>
                  <a:lnTo>
                    <a:pt x="272" y="51"/>
                  </a:lnTo>
                  <a:lnTo>
                    <a:pt x="272" y="59"/>
                  </a:lnTo>
                  <a:lnTo>
                    <a:pt x="272" y="74"/>
                  </a:lnTo>
                  <a:lnTo>
                    <a:pt x="272" y="95"/>
                  </a:lnTo>
                  <a:lnTo>
                    <a:pt x="263" y="83"/>
                  </a:lnTo>
                  <a:lnTo>
                    <a:pt x="251" y="95"/>
                  </a:lnTo>
                  <a:lnTo>
                    <a:pt x="251" y="103"/>
                  </a:lnTo>
                  <a:lnTo>
                    <a:pt x="242" y="103"/>
                  </a:lnTo>
                  <a:lnTo>
                    <a:pt x="199" y="123"/>
                  </a:lnTo>
                  <a:lnTo>
                    <a:pt x="219" y="132"/>
                  </a:lnTo>
                  <a:lnTo>
                    <a:pt x="234" y="132"/>
                  </a:lnTo>
                  <a:lnTo>
                    <a:pt x="234" y="146"/>
                  </a:lnTo>
                  <a:lnTo>
                    <a:pt x="219" y="146"/>
                  </a:lnTo>
                  <a:lnTo>
                    <a:pt x="189" y="155"/>
                  </a:lnTo>
                  <a:lnTo>
                    <a:pt x="189" y="146"/>
                  </a:lnTo>
                  <a:lnTo>
                    <a:pt x="170" y="132"/>
                  </a:lnTo>
                  <a:lnTo>
                    <a:pt x="189" y="123"/>
                  </a:lnTo>
                  <a:lnTo>
                    <a:pt x="160" y="114"/>
                  </a:lnTo>
                  <a:lnTo>
                    <a:pt x="138" y="114"/>
                  </a:lnTo>
                  <a:lnTo>
                    <a:pt x="125" y="123"/>
                  </a:lnTo>
                  <a:lnTo>
                    <a:pt x="125" y="132"/>
                  </a:lnTo>
                  <a:lnTo>
                    <a:pt x="105" y="132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2926" y="1474"/>
              <a:ext cx="134" cy="94"/>
            </a:xfrm>
            <a:custGeom>
              <a:avLst/>
              <a:gdLst>
                <a:gd name="T0" fmla="*/ 8 w 134"/>
                <a:gd name="T1" fmla="*/ 62 h 94"/>
                <a:gd name="T2" fmla="*/ 0 w 134"/>
                <a:gd name="T3" fmla="*/ 42 h 94"/>
                <a:gd name="T4" fmla="*/ 40 w 134"/>
                <a:gd name="T5" fmla="*/ 42 h 94"/>
                <a:gd name="T6" fmla="*/ 32 w 134"/>
                <a:gd name="T7" fmla="*/ 33 h 94"/>
                <a:gd name="T8" fmla="*/ 51 w 134"/>
                <a:gd name="T9" fmla="*/ 22 h 94"/>
                <a:gd name="T10" fmla="*/ 51 w 134"/>
                <a:gd name="T11" fmla="*/ 14 h 94"/>
                <a:gd name="T12" fmla="*/ 72 w 134"/>
                <a:gd name="T13" fmla="*/ 0 h 94"/>
                <a:gd name="T14" fmla="*/ 104 w 134"/>
                <a:gd name="T15" fmla="*/ 14 h 94"/>
                <a:gd name="T16" fmla="*/ 113 w 134"/>
                <a:gd name="T17" fmla="*/ 33 h 94"/>
                <a:gd name="T18" fmla="*/ 125 w 134"/>
                <a:gd name="T19" fmla="*/ 51 h 94"/>
                <a:gd name="T20" fmla="*/ 134 w 134"/>
                <a:gd name="T21" fmla="*/ 51 h 94"/>
                <a:gd name="T22" fmla="*/ 134 w 134"/>
                <a:gd name="T23" fmla="*/ 62 h 94"/>
                <a:gd name="T24" fmla="*/ 113 w 134"/>
                <a:gd name="T25" fmla="*/ 62 h 94"/>
                <a:gd name="T26" fmla="*/ 125 w 134"/>
                <a:gd name="T27" fmla="*/ 85 h 94"/>
                <a:gd name="T28" fmla="*/ 113 w 134"/>
                <a:gd name="T29" fmla="*/ 85 h 94"/>
                <a:gd name="T30" fmla="*/ 113 w 134"/>
                <a:gd name="T31" fmla="*/ 94 h 94"/>
                <a:gd name="T32" fmla="*/ 93 w 134"/>
                <a:gd name="T33" fmla="*/ 94 h 94"/>
                <a:gd name="T34" fmla="*/ 72 w 134"/>
                <a:gd name="T35" fmla="*/ 94 h 94"/>
                <a:gd name="T36" fmla="*/ 40 w 134"/>
                <a:gd name="T37" fmla="*/ 85 h 94"/>
                <a:gd name="T38" fmla="*/ 8 w 134"/>
                <a:gd name="T39" fmla="*/ 94 h 94"/>
                <a:gd name="T40" fmla="*/ 0 w 134"/>
                <a:gd name="T41" fmla="*/ 85 h 94"/>
                <a:gd name="T42" fmla="*/ 8 w 134"/>
                <a:gd name="T43" fmla="*/ 6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94">
                  <a:moveTo>
                    <a:pt x="8" y="62"/>
                  </a:moveTo>
                  <a:lnTo>
                    <a:pt x="0" y="42"/>
                  </a:lnTo>
                  <a:lnTo>
                    <a:pt x="40" y="42"/>
                  </a:lnTo>
                  <a:lnTo>
                    <a:pt x="32" y="33"/>
                  </a:lnTo>
                  <a:lnTo>
                    <a:pt x="51" y="22"/>
                  </a:lnTo>
                  <a:lnTo>
                    <a:pt x="51" y="14"/>
                  </a:lnTo>
                  <a:lnTo>
                    <a:pt x="72" y="0"/>
                  </a:lnTo>
                  <a:lnTo>
                    <a:pt x="104" y="14"/>
                  </a:lnTo>
                  <a:lnTo>
                    <a:pt x="113" y="33"/>
                  </a:lnTo>
                  <a:lnTo>
                    <a:pt x="125" y="51"/>
                  </a:lnTo>
                  <a:lnTo>
                    <a:pt x="134" y="51"/>
                  </a:lnTo>
                  <a:lnTo>
                    <a:pt x="134" y="62"/>
                  </a:lnTo>
                  <a:lnTo>
                    <a:pt x="113" y="62"/>
                  </a:lnTo>
                  <a:lnTo>
                    <a:pt x="125" y="85"/>
                  </a:lnTo>
                  <a:lnTo>
                    <a:pt x="113" y="85"/>
                  </a:lnTo>
                  <a:lnTo>
                    <a:pt x="113" y="94"/>
                  </a:lnTo>
                  <a:lnTo>
                    <a:pt x="93" y="94"/>
                  </a:lnTo>
                  <a:lnTo>
                    <a:pt x="72" y="94"/>
                  </a:lnTo>
                  <a:lnTo>
                    <a:pt x="40" y="85"/>
                  </a:lnTo>
                  <a:lnTo>
                    <a:pt x="8" y="94"/>
                  </a:lnTo>
                  <a:lnTo>
                    <a:pt x="0" y="85"/>
                  </a:lnTo>
                  <a:lnTo>
                    <a:pt x="8" y="62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2926" y="1474"/>
              <a:ext cx="134" cy="94"/>
            </a:xfrm>
            <a:custGeom>
              <a:avLst/>
              <a:gdLst>
                <a:gd name="T0" fmla="*/ 8 w 134"/>
                <a:gd name="T1" fmla="*/ 62 h 94"/>
                <a:gd name="T2" fmla="*/ 0 w 134"/>
                <a:gd name="T3" fmla="*/ 42 h 94"/>
                <a:gd name="T4" fmla="*/ 40 w 134"/>
                <a:gd name="T5" fmla="*/ 42 h 94"/>
                <a:gd name="T6" fmla="*/ 32 w 134"/>
                <a:gd name="T7" fmla="*/ 33 h 94"/>
                <a:gd name="T8" fmla="*/ 51 w 134"/>
                <a:gd name="T9" fmla="*/ 22 h 94"/>
                <a:gd name="T10" fmla="*/ 51 w 134"/>
                <a:gd name="T11" fmla="*/ 14 h 94"/>
                <a:gd name="T12" fmla="*/ 72 w 134"/>
                <a:gd name="T13" fmla="*/ 0 h 94"/>
                <a:gd name="T14" fmla="*/ 104 w 134"/>
                <a:gd name="T15" fmla="*/ 14 h 94"/>
                <a:gd name="T16" fmla="*/ 113 w 134"/>
                <a:gd name="T17" fmla="*/ 33 h 94"/>
                <a:gd name="T18" fmla="*/ 125 w 134"/>
                <a:gd name="T19" fmla="*/ 51 h 94"/>
                <a:gd name="T20" fmla="*/ 134 w 134"/>
                <a:gd name="T21" fmla="*/ 51 h 94"/>
                <a:gd name="T22" fmla="*/ 134 w 134"/>
                <a:gd name="T23" fmla="*/ 62 h 94"/>
                <a:gd name="T24" fmla="*/ 113 w 134"/>
                <a:gd name="T25" fmla="*/ 62 h 94"/>
                <a:gd name="T26" fmla="*/ 125 w 134"/>
                <a:gd name="T27" fmla="*/ 85 h 94"/>
                <a:gd name="T28" fmla="*/ 113 w 134"/>
                <a:gd name="T29" fmla="*/ 85 h 94"/>
                <a:gd name="T30" fmla="*/ 113 w 134"/>
                <a:gd name="T31" fmla="*/ 94 h 94"/>
                <a:gd name="T32" fmla="*/ 93 w 134"/>
                <a:gd name="T33" fmla="*/ 94 h 94"/>
                <a:gd name="T34" fmla="*/ 72 w 134"/>
                <a:gd name="T35" fmla="*/ 94 h 94"/>
                <a:gd name="T36" fmla="*/ 40 w 134"/>
                <a:gd name="T37" fmla="*/ 85 h 94"/>
                <a:gd name="T38" fmla="*/ 8 w 134"/>
                <a:gd name="T39" fmla="*/ 94 h 94"/>
                <a:gd name="T40" fmla="*/ 0 w 134"/>
                <a:gd name="T41" fmla="*/ 85 h 94"/>
                <a:gd name="T42" fmla="*/ 8 w 134"/>
                <a:gd name="T43" fmla="*/ 6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94">
                  <a:moveTo>
                    <a:pt x="8" y="62"/>
                  </a:moveTo>
                  <a:lnTo>
                    <a:pt x="0" y="42"/>
                  </a:lnTo>
                  <a:lnTo>
                    <a:pt x="40" y="42"/>
                  </a:lnTo>
                  <a:lnTo>
                    <a:pt x="32" y="33"/>
                  </a:lnTo>
                  <a:lnTo>
                    <a:pt x="51" y="22"/>
                  </a:lnTo>
                  <a:lnTo>
                    <a:pt x="51" y="14"/>
                  </a:lnTo>
                  <a:lnTo>
                    <a:pt x="72" y="0"/>
                  </a:lnTo>
                  <a:lnTo>
                    <a:pt x="104" y="14"/>
                  </a:lnTo>
                  <a:lnTo>
                    <a:pt x="113" y="33"/>
                  </a:lnTo>
                  <a:lnTo>
                    <a:pt x="125" y="51"/>
                  </a:lnTo>
                  <a:lnTo>
                    <a:pt x="134" y="51"/>
                  </a:lnTo>
                  <a:lnTo>
                    <a:pt x="134" y="62"/>
                  </a:lnTo>
                  <a:lnTo>
                    <a:pt x="113" y="62"/>
                  </a:lnTo>
                  <a:lnTo>
                    <a:pt x="125" y="85"/>
                  </a:lnTo>
                  <a:lnTo>
                    <a:pt x="113" y="85"/>
                  </a:lnTo>
                  <a:lnTo>
                    <a:pt x="113" y="94"/>
                  </a:lnTo>
                  <a:lnTo>
                    <a:pt x="93" y="94"/>
                  </a:lnTo>
                  <a:lnTo>
                    <a:pt x="72" y="94"/>
                  </a:lnTo>
                  <a:lnTo>
                    <a:pt x="40" y="85"/>
                  </a:lnTo>
                  <a:lnTo>
                    <a:pt x="8" y="94"/>
                  </a:lnTo>
                  <a:lnTo>
                    <a:pt x="0" y="85"/>
                  </a:lnTo>
                  <a:lnTo>
                    <a:pt x="8" y="62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2926" y="1412"/>
              <a:ext cx="60" cy="41"/>
            </a:xfrm>
            <a:custGeom>
              <a:avLst/>
              <a:gdLst>
                <a:gd name="T0" fmla="*/ 8 w 60"/>
                <a:gd name="T1" fmla="*/ 32 h 41"/>
                <a:gd name="T2" fmla="*/ 19 w 60"/>
                <a:gd name="T3" fmla="*/ 32 h 41"/>
                <a:gd name="T4" fmla="*/ 50 w 60"/>
                <a:gd name="T5" fmla="*/ 41 h 41"/>
                <a:gd name="T6" fmla="*/ 50 w 60"/>
                <a:gd name="T7" fmla="*/ 32 h 41"/>
                <a:gd name="T8" fmla="*/ 39 w 60"/>
                <a:gd name="T9" fmla="*/ 23 h 41"/>
                <a:gd name="T10" fmla="*/ 50 w 60"/>
                <a:gd name="T11" fmla="*/ 11 h 41"/>
                <a:gd name="T12" fmla="*/ 60 w 60"/>
                <a:gd name="T13" fmla="*/ 11 h 41"/>
                <a:gd name="T14" fmla="*/ 31 w 60"/>
                <a:gd name="T15" fmla="*/ 0 h 41"/>
                <a:gd name="T16" fmla="*/ 0 w 60"/>
                <a:gd name="T17" fmla="*/ 11 h 41"/>
                <a:gd name="T18" fmla="*/ 0 w 60"/>
                <a:gd name="T19" fmla="*/ 32 h 41"/>
                <a:gd name="T20" fmla="*/ 8 w 60"/>
                <a:gd name="T2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41">
                  <a:moveTo>
                    <a:pt x="8" y="32"/>
                  </a:moveTo>
                  <a:lnTo>
                    <a:pt x="19" y="32"/>
                  </a:lnTo>
                  <a:lnTo>
                    <a:pt x="50" y="41"/>
                  </a:lnTo>
                  <a:lnTo>
                    <a:pt x="50" y="32"/>
                  </a:lnTo>
                  <a:lnTo>
                    <a:pt x="39" y="23"/>
                  </a:lnTo>
                  <a:lnTo>
                    <a:pt x="50" y="11"/>
                  </a:lnTo>
                  <a:lnTo>
                    <a:pt x="60" y="11"/>
                  </a:lnTo>
                  <a:lnTo>
                    <a:pt x="31" y="0"/>
                  </a:lnTo>
                  <a:lnTo>
                    <a:pt x="0" y="11"/>
                  </a:lnTo>
                  <a:lnTo>
                    <a:pt x="0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2926" y="1412"/>
              <a:ext cx="60" cy="41"/>
            </a:xfrm>
            <a:custGeom>
              <a:avLst/>
              <a:gdLst>
                <a:gd name="T0" fmla="*/ 8 w 60"/>
                <a:gd name="T1" fmla="*/ 32 h 41"/>
                <a:gd name="T2" fmla="*/ 19 w 60"/>
                <a:gd name="T3" fmla="*/ 32 h 41"/>
                <a:gd name="T4" fmla="*/ 50 w 60"/>
                <a:gd name="T5" fmla="*/ 41 h 41"/>
                <a:gd name="T6" fmla="*/ 50 w 60"/>
                <a:gd name="T7" fmla="*/ 32 h 41"/>
                <a:gd name="T8" fmla="*/ 39 w 60"/>
                <a:gd name="T9" fmla="*/ 23 h 41"/>
                <a:gd name="T10" fmla="*/ 50 w 60"/>
                <a:gd name="T11" fmla="*/ 11 h 41"/>
                <a:gd name="T12" fmla="*/ 60 w 60"/>
                <a:gd name="T13" fmla="*/ 11 h 41"/>
                <a:gd name="T14" fmla="*/ 31 w 60"/>
                <a:gd name="T15" fmla="*/ 0 h 41"/>
                <a:gd name="T16" fmla="*/ 0 w 60"/>
                <a:gd name="T17" fmla="*/ 11 h 41"/>
                <a:gd name="T18" fmla="*/ 0 w 60"/>
                <a:gd name="T19" fmla="*/ 32 h 41"/>
                <a:gd name="T20" fmla="*/ 8 w 60"/>
                <a:gd name="T2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41">
                  <a:moveTo>
                    <a:pt x="8" y="32"/>
                  </a:moveTo>
                  <a:lnTo>
                    <a:pt x="19" y="32"/>
                  </a:lnTo>
                  <a:lnTo>
                    <a:pt x="50" y="41"/>
                  </a:lnTo>
                  <a:lnTo>
                    <a:pt x="50" y="32"/>
                  </a:lnTo>
                  <a:lnTo>
                    <a:pt x="39" y="23"/>
                  </a:lnTo>
                  <a:lnTo>
                    <a:pt x="50" y="11"/>
                  </a:lnTo>
                  <a:lnTo>
                    <a:pt x="60" y="11"/>
                  </a:lnTo>
                  <a:lnTo>
                    <a:pt x="31" y="0"/>
                  </a:lnTo>
                  <a:lnTo>
                    <a:pt x="0" y="11"/>
                  </a:lnTo>
                  <a:lnTo>
                    <a:pt x="0" y="32"/>
                  </a:lnTo>
                  <a:lnTo>
                    <a:pt x="8" y="32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2892" y="1444"/>
              <a:ext cx="105" cy="43"/>
            </a:xfrm>
            <a:custGeom>
              <a:avLst/>
              <a:gdLst>
                <a:gd name="T0" fmla="*/ 0 w 105"/>
                <a:gd name="T1" fmla="*/ 43 h 43"/>
                <a:gd name="T2" fmla="*/ 11 w 105"/>
                <a:gd name="T3" fmla="*/ 28 h 43"/>
                <a:gd name="T4" fmla="*/ 52 w 105"/>
                <a:gd name="T5" fmla="*/ 28 h 43"/>
                <a:gd name="T6" fmla="*/ 84 w 105"/>
                <a:gd name="T7" fmla="*/ 43 h 43"/>
                <a:gd name="T8" fmla="*/ 105 w 105"/>
                <a:gd name="T9" fmla="*/ 28 h 43"/>
                <a:gd name="T10" fmla="*/ 84 w 105"/>
                <a:gd name="T11" fmla="*/ 8 h 43"/>
                <a:gd name="T12" fmla="*/ 52 w 105"/>
                <a:gd name="T13" fmla="*/ 0 h 43"/>
                <a:gd name="T14" fmla="*/ 40 w 105"/>
                <a:gd name="T15" fmla="*/ 0 h 43"/>
                <a:gd name="T16" fmla="*/ 40 w 105"/>
                <a:gd name="T17" fmla="*/ 19 h 43"/>
                <a:gd name="T18" fmla="*/ 32 w 105"/>
                <a:gd name="T19" fmla="*/ 19 h 43"/>
                <a:gd name="T20" fmla="*/ 11 w 105"/>
                <a:gd name="T21" fmla="*/ 8 h 43"/>
                <a:gd name="T22" fmla="*/ 0 w 105"/>
                <a:gd name="T23" fmla="*/ 8 h 43"/>
                <a:gd name="T24" fmla="*/ 0 w 105"/>
                <a:gd name="T25" fmla="*/ 19 h 43"/>
                <a:gd name="T26" fmla="*/ 0 w 105"/>
                <a:gd name="T2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43">
                  <a:moveTo>
                    <a:pt x="0" y="43"/>
                  </a:moveTo>
                  <a:lnTo>
                    <a:pt x="11" y="28"/>
                  </a:lnTo>
                  <a:lnTo>
                    <a:pt x="52" y="28"/>
                  </a:lnTo>
                  <a:lnTo>
                    <a:pt x="84" y="43"/>
                  </a:lnTo>
                  <a:lnTo>
                    <a:pt x="105" y="28"/>
                  </a:lnTo>
                  <a:lnTo>
                    <a:pt x="84" y="8"/>
                  </a:lnTo>
                  <a:lnTo>
                    <a:pt x="52" y="0"/>
                  </a:lnTo>
                  <a:lnTo>
                    <a:pt x="40" y="0"/>
                  </a:lnTo>
                  <a:lnTo>
                    <a:pt x="40" y="19"/>
                  </a:lnTo>
                  <a:lnTo>
                    <a:pt x="32" y="19"/>
                  </a:lnTo>
                  <a:lnTo>
                    <a:pt x="11" y="8"/>
                  </a:lnTo>
                  <a:lnTo>
                    <a:pt x="0" y="8"/>
                  </a:lnTo>
                  <a:lnTo>
                    <a:pt x="0" y="19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2892" y="1444"/>
              <a:ext cx="105" cy="43"/>
            </a:xfrm>
            <a:custGeom>
              <a:avLst/>
              <a:gdLst>
                <a:gd name="T0" fmla="*/ 0 w 105"/>
                <a:gd name="T1" fmla="*/ 43 h 43"/>
                <a:gd name="T2" fmla="*/ 11 w 105"/>
                <a:gd name="T3" fmla="*/ 28 h 43"/>
                <a:gd name="T4" fmla="*/ 52 w 105"/>
                <a:gd name="T5" fmla="*/ 28 h 43"/>
                <a:gd name="T6" fmla="*/ 84 w 105"/>
                <a:gd name="T7" fmla="*/ 43 h 43"/>
                <a:gd name="T8" fmla="*/ 105 w 105"/>
                <a:gd name="T9" fmla="*/ 28 h 43"/>
                <a:gd name="T10" fmla="*/ 84 w 105"/>
                <a:gd name="T11" fmla="*/ 8 h 43"/>
                <a:gd name="T12" fmla="*/ 52 w 105"/>
                <a:gd name="T13" fmla="*/ 0 h 43"/>
                <a:gd name="T14" fmla="*/ 40 w 105"/>
                <a:gd name="T15" fmla="*/ 0 h 43"/>
                <a:gd name="T16" fmla="*/ 40 w 105"/>
                <a:gd name="T17" fmla="*/ 19 h 43"/>
                <a:gd name="T18" fmla="*/ 32 w 105"/>
                <a:gd name="T19" fmla="*/ 19 h 43"/>
                <a:gd name="T20" fmla="*/ 11 w 105"/>
                <a:gd name="T21" fmla="*/ 8 h 43"/>
                <a:gd name="T22" fmla="*/ 0 w 105"/>
                <a:gd name="T23" fmla="*/ 8 h 43"/>
                <a:gd name="T24" fmla="*/ 0 w 105"/>
                <a:gd name="T25" fmla="*/ 19 h 43"/>
                <a:gd name="T26" fmla="*/ 0 w 105"/>
                <a:gd name="T2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43">
                  <a:moveTo>
                    <a:pt x="0" y="43"/>
                  </a:moveTo>
                  <a:lnTo>
                    <a:pt x="11" y="28"/>
                  </a:lnTo>
                  <a:lnTo>
                    <a:pt x="52" y="28"/>
                  </a:lnTo>
                  <a:lnTo>
                    <a:pt x="84" y="43"/>
                  </a:lnTo>
                  <a:lnTo>
                    <a:pt x="105" y="28"/>
                  </a:lnTo>
                  <a:lnTo>
                    <a:pt x="84" y="8"/>
                  </a:lnTo>
                  <a:lnTo>
                    <a:pt x="52" y="0"/>
                  </a:lnTo>
                  <a:lnTo>
                    <a:pt x="40" y="0"/>
                  </a:lnTo>
                  <a:lnTo>
                    <a:pt x="40" y="19"/>
                  </a:lnTo>
                  <a:lnTo>
                    <a:pt x="32" y="19"/>
                  </a:lnTo>
                  <a:lnTo>
                    <a:pt x="11" y="8"/>
                  </a:lnTo>
                  <a:lnTo>
                    <a:pt x="0" y="8"/>
                  </a:lnTo>
                  <a:lnTo>
                    <a:pt x="0" y="19"/>
                  </a:lnTo>
                  <a:lnTo>
                    <a:pt x="0" y="43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2883" y="1474"/>
              <a:ext cx="94" cy="43"/>
            </a:xfrm>
            <a:custGeom>
              <a:avLst/>
              <a:gdLst>
                <a:gd name="T0" fmla="*/ 41 w 94"/>
                <a:gd name="T1" fmla="*/ 43 h 43"/>
                <a:gd name="T2" fmla="*/ 82 w 94"/>
                <a:gd name="T3" fmla="*/ 43 h 43"/>
                <a:gd name="T4" fmla="*/ 74 w 94"/>
                <a:gd name="T5" fmla="*/ 33 h 43"/>
                <a:gd name="T6" fmla="*/ 94 w 94"/>
                <a:gd name="T7" fmla="*/ 22 h 43"/>
                <a:gd name="T8" fmla="*/ 94 w 94"/>
                <a:gd name="T9" fmla="*/ 14 h 43"/>
                <a:gd name="T10" fmla="*/ 61 w 94"/>
                <a:gd name="T11" fmla="*/ 0 h 43"/>
                <a:gd name="T12" fmla="*/ 20 w 94"/>
                <a:gd name="T13" fmla="*/ 0 h 43"/>
                <a:gd name="T14" fmla="*/ 9 w 94"/>
                <a:gd name="T15" fmla="*/ 14 h 43"/>
                <a:gd name="T16" fmla="*/ 0 w 94"/>
                <a:gd name="T17" fmla="*/ 22 h 43"/>
                <a:gd name="T18" fmla="*/ 29 w 94"/>
                <a:gd name="T19" fmla="*/ 22 h 43"/>
                <a:gd name="T20" fmla="*/ 29 w 94"/>
                <a:gd name="T21" fmla="*/ 43 h 43"/>
                <a:gd name="T22" fmla="*/ 41 w 94"/>
                <a:gd name="T2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43">
                  <a:moveTo>
                    <a:pt x="41" y="43"/>
                  </a:moveTo>
                  <a:lnTo>
                    <a:pt x="82" y="43"/>
                  </a:lnTo>
                  <a:lnTo>
                    <a:pt x="74" y="33"/>
                  </a:lnTo>
                  <a:lnTo>
                    <a:pt x="94" y="22"/>
                  </a:lnTo>
                  <a:lnTo>
                    <a:pt x="94" y="14"/>
                  </a:lnTo>
                  <a:lnTo>
                    <a:pt x="61" y="0"/>
                  </a:lnTo>
                  <a:lnTo>
                    <a:pt x="20" y="0"/>
                  </a:lnTo>
                  <a:lnTo>
                    <a:pt x="9" y="14"/>
                  </a:lnTo>
                  <a:lnTo>
                    <a:pt x="0" y="22"/>
                  </a:lnTo>
                  <a:lnTo>
                    <a:pt x="29" y="22"/>
                  </a:lnTo>
                  <a:lnTo>
                    <a:pt x="29" y="43"/>
                  </a:lnTo>
                  <a:lnTo>
                    <a:pt x="41" y="43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2883" y="1474"/>
              <a:ext cx="94" cy="43"/>
            </a:xfrm>
            <a:custGeom>
              <a:avLst/>
              <a:gdLst>
                <a:gd name="T0" fmla="*/ 41 w 94"/>
                <a:gd name="T1" fmla="*/ 43 h 43"/>
                <a:gd name="T2" fmla="*/ 82 w 94"/>
                <a:gd name="T3" fmla="*/ 43 h 43"/>
                <a:gd name="T4" fmla="*/ 74 w 94"/>
                <a:gd name="T5" fmla="*/ 33 h 43"/>
                <a:gd name="T6" fmla="*/ 94 w 94"/>
                <a:gd name="T7" fmla="*/ 22 h 43"/>
                <a:gd name="T8" fmla="*/ 94 w 94"/>
                <a:gd name="T9" fmla="*/ 14 h 43"/>
                <a:gd name="T10" fmla="*/ 61 w 94"/>
                <a:gd name="T11" fmla="*/ 0 h 43"/>
                <a:gd name="T12" fmla="*/ 20 w 94"/>
                <a:gd name="T13" fmla="*/ 0 h 43"/>
                <a:gd name="T14" fmla="*/ 9 w 94"/>
                <a:gd name="T15" fmla="*/ 14 h 43"/>
                <a:gd name="T16" fmla="*/ 0 w 94"/>
                <a:gd name="T17" fmla="*/ 22 h 43"/>
                <a:gd name="T18" fmla="*/ 29 w 94"/>
                <a:gd name="T19" fmla="*/ 22 h 43"/>
                <a:gd name="T20" fmla="*/ 29 w 94"/>
                <a:gd name="T21" fmla="*/ 43 h 43"/>
                <a:gd name="T22" fmla="*/ 41 w 94"/>
                <a:gd name="T2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43">
                  <a:moveTo>
                    <a:pt x="41" y="43"/>
                  </a:moveTo>
                  <a:lnTo>
                    <a:pt x="82" y="43"/>
                  </a:lnTo>
                  <a:lnTo>
                    <a:pt x="74" y="33"/>
                  </a:lnTo>
                  <a:lnTo>
                    <a:pt x="94" y="22"/>
                  </a:lnTo>
                  <a:lnTo>
                    <a:pt x="94" y="14"/>
                  </a:lnTo>
                  <a:lnTo>
                    <a:pt x="61" y="0"/>
                  </a:lnTo>
                  <a:lnTo>
                    <a:pt x="20" y="0"/>
                  </a:lnTo>
                  <a:lnTo>
                    <a:pt x="9" y="14"/>
                  </a:lnTo>
                  <a:lnTo>
                    <a:pt x="0" y="22"/>
                  </a:lnTo>
                  <a:lnTo>
                    <a:pt x="29" y="22"/>
                  </a:lnTo>
                  <a:lnTo>
                    <a:pt x="29" y="43"/>
                  </a:lnTo>
                  <a:lnTo>
                    <a:pt x="41" y="43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2869" y="1497"/>
              <a:ext cx="43" cy="23"/>
            </a:xfrm>
            <a:custGeom>
              <a:avLst/>
              <a:gdLst>
                <a:gd name="T0" fmla="*/ 0 w 43"/>
                <a:gd name="T1" fmla="*/ 13 h 23"/>
                <a:gd name="T2" fmla="*/ 14 w 43"/>
                <a:gd name="T3" fmla="*/ 0 h 23"/>
                <a:gd name="T4" fmla="*/ 43 w 43"/>
                <a:gd name="T5" fmla="*/ 0 h 23"/>
                <a:gd name="T6" fmla="*/ 43 w 43"/>
                <a:gd name="T7" fmla="*/ 23 h 23"/>
                <a:gd name="T8" fmla="*/ 0 w 43"/>
                <a:gd name="T9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3">
                  <a:moveTo>
                    <a:pt x="0" y="13"/>
                  </a:moveTo>
                  <a:lnTo>
                    <a:pt x="14" y="0"/>
                  </a:lnTo>
                  <a:lnTo>
                    <a:pt x="43" y="0"/>
                  </a:lnTo>
                  <a:lnTo>
                    <a:pt x="43" y="2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2869" y="1497"/>
              <a:ext cx="43" cy="23"/>
            </a:xfrm>
            <a:custGeom>
              <a:avLst/>
              <a:gdLst>
                <a:gd name="T0" fmla="*/ 0 w 43"/>
                <a:gd name="T1" fmla="*/ 13 h 23"/>
                <a:gd name="T2" fmla="*/ 14 w 43"/>
                <a:gd name="T3" fmla="*/ 0 h 23"/>
                <a:gd name="T4" fmla="*/ 43 w 43"/>
                <a:gd name="T5" fmla="*/ 0 h 23"/>
                <a:gd name="T6" fmla="*/ 43 w 43"/>
                <a:gd name="T7" fmla="*/ 23 h 23"/>
                <a:gd name="T8" fmla="*/ 0 w 43"/>
                <a:gd name="T9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3">
                  <a:moveTo>
                    <a:pt x="0" y="13"/>
                  </a:moveTo>
                  <a:lnTo>
                    <a:pt x="14" y="0"/>
                  </a:lnTo>
                  <a:lnTo>
                    <a:pt x="43" y="0"/>
                  </a:lnTo>
                  <a:lnTo>
                    <a:pt x="43" y="23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2986" y="1621"/>
              <a:ext cx="52" cy="58"/>
            </a:xfrm>
            <a:custGeom>
              <a:avLst/>
              <a:gdLst>
                <a:gd name="T0" fmla="*/ 32 w 52"/>
                <a:gd name="T1" fmla="*/ 58 h 58"/>
                <a:gd name="T2" fmla="*/ 43 w 52"/>
                <a:gd name="T3" fmla="*/ 40 h 58"/>
                <a:gd name="T4" fmla="*/ 52 w 52"/>
                <a:gd name="T5" fmla="*/ 40 h 58"/>
                <a:gd name="T6" fmla="*/ 52 w 52"/>
                <a:gd name="T7" fmla="*/ 29 h 58"/>
                <a:gd name="T8" fmla="*/ 43 w 52"/>
                <a:gd name="T9" fmla="*/ 20 h 58"/>
                <a:gd name="T10" fmla="*/ 32 w 52"/>
                <a:gd name="T11" fmla="*/ 8 h 58"/>
                <a:gd name="T12" fmla="*/ 11 w 52"/>
                <a:gd name="T13" fmla="*/ 0 h 58"/>
                <a:gd name="T14" fmla="*/ 0 w 52"/>
                <a:gd name="T15" fmla="*/ 8 h 58"/>
                <a:gd name="T16" fmla="*/ 22 w 52"/>
                <a:gd name="T17" fmla="*/ 29 h 58"/>
                <a:gd name="T18" fmla="*/ 32 w 52"/>
                <a:gd name="T1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8">
                  <a:moveTo>
                    <a:pt x="32" y="58"/>
                  </a:moveTo>
                  <a:lnTo>
                    <a:pt x="43" y="40"/>
                  </a:lnTo>
                  <a:lnTo>
                    <a:pt x="52" y="40"/>
                  </a:lnTo>
                  <a:lnTo>
                    <a:pt x="52" y="29"/>
                  </a:lnTo>
                  <a:lnTo>
                    <a:pt x="43" y="20"/>
                  </a:lnTo>
                  <a:lnTo>
                    <a:pt x="32" y="8"/>
                  </a:lnTo>
                  <a:lnTo>
                    <a:pt x="11" y="0"/>
                  </a:lnTo>
                  <a:lnTo>
                    <a:pt x="0" y="8"/>
                  </a:lnTo>
                  <a:lnTo>
                    <a:pt x="22" y="29"/>
                  </a:lnTo>
                  <a:lnTo>
                    <a:pt x="32" y="58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986" y="1621"/>
              <a:ext cx="52" cy="58"/>
            </a:xfrm>
            <a:custGeom>
              <a:avLst/>
              <a:gdLst>
                <a:gd name="T0" fmla="*/ 32 w 52"/>
                <a:gd name="T1" fmla="*/ 58 h 58"/>
                <a:gd name="T2" fmla="*/ 43 w 52"/>
                <a:gd name="T3" fmla="*/ 40 h 58"/>
                <a:gd name="T4" fmla="*/ 52 w 52"/>
                <a:gd name="T5" fmla="*/ 40 h 58"/>
                <a:gd name="T6" fmla="*/ 52 w 52"/>
                <a:gd name="T7" fmla="*/ 29 h 58"/>
                <a:gd name="T8" fmla="*/ 43 w 52"/>
                <a:gd name="T9" fmla="*/ 20 h 58"/>
                <a:gd name="T10" fmla="*/ 32 w 52"/>
                <a:gd name="T11" fmla="*/ 8 h 58"/>
                <a:gd name="T12" fmla="*/ 11 w 52"/>
                <a:gd name="T13" fmla="*/ 0 h 58"/>
                <a:gd name="T14" fmla="*/ 0 w 52"/>
                <a:gd name="T15" fmla="*/ 8 h 58"/>
                <a:gd name="T16" fmla="*/ 22 w 52"/>
                <a:gd name="T17" fmla="*/ 29 h 58"/>
                <a:gd name="T18" fmla="*/ 32 w 52"/>
                <a:gd name="T1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8">
                  <a:moveTo>
                    <a:pt x="32" y="58"/>
                  </a:moveTo>
                  <a:lnTo>
                    <a:pt x="43" y="40"/>
                  </a:lnTo>
                  <a:lnTo>
                    <a:pt x="52" y="40"/>
                  </a:lnTo>
                  <a:lnTo>
                    <a:pt x="52" y="29"/>
                  </a:lnTo>
                  <a:lnTo>
                    <a:pt x="43" y="20"/>
                  </a:lnTo>
                  <a:lnTo>
                    <a:pt x="32" y="8"/>
                  </a:lnTo>
                  <a:lnTo>
                    <a:pt x="11" y="0"/>
                  </a:lnTo>
                  <a:lnTo>
                    <a:pt x="0" y="8"/>
                  </a:lnTo>
                  <a:lnTo>
                    <a:pt x="22" y="29"/>
                  </a:lnTo>
                  <a:lnTo>
                    <a:pt x="32" y="58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209" y="1723"/>
              <a:ext cx="102" cy="42"/>
            </a:xfrm>
            <a:custGeom>
              <a:avLst/>
              <a:gdLst>
                <a:gd name="T0" fmla="*/ 84 w 102"/>
                <a:gd name="T1" fmla="*/ 42 h 42"/>
                <a:gd name="T2" fmla="*/ 48 w 102"/>
                <a:gd name="T3" fmla="*/ 42 h 42"/>
                <a:gd name="T4" fmla="*/ 48 w 102"/>
                <a:gd name="T5" fmla="*/ 30 h 42"/>
                <a:gd name="T6" fmla="*/ 29 w 102"/>
                <a:gd name="T7" fmla="*/ 30 h 42"/>
                <a:gd name="T8" fmla="*/ 29 w 102"/>
                <a:gd name="T9" fmla="*/ 19 h 42"/>
                <a:gd name="T10" fmla="*/ 11 w 102"/>
                <a:gd name="T11" fmla="*/ 8 h 42"/>
                <a:gd name="T12" fmla="*/ 0 w 102"/>
                <a:gd name="T13" fmla="*/ 0 h 42"/>
                <a:gd name="T14" fmla="*/ 40 w 102"/>
                <a:gd name="T15" fmla="*/ 0 h 42"/>
                <a:gd name="T16" fmla="*/ 64 w 102"/>
                <a:gd name="T17" fmla="*/ 8 h 42"/>
                <a:gd name="T18" fmla="*/ 84 w 102"/>
                <a:gd name="T19" fmla="*/ 8 h 42"/>
                <a:gd name="T20" fmla="*/ 102 w 102"/>
                <a:gd name="T21" fmla="*/ 30 h 42"/>
                <a:gd name="T22" fmla="*/ 84 w 102"/>
                <a:gd name="T23" fmla="*/ 30 h 42"/>
                <a:gd name="T24" fmla="*/ 84 w 102"/>
                <a:gd name="T2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42">
                  <a:moveTo>
                    <a:pt x="84" y="42"/>
                  </a:moveTo>
                  <a:lnTo>
                    <a:pt x="48" y="42"/>
                  </a:lnTo>
                  <a:lnTo>
                    <a:pt x="48" y="30"/>
                  </a:lnTo>
                  <a:lnTo>
                    <a:pt x="29" y="30"/>
                  </a:lnTo>
                  <a:lnTo>
                    <a:pt x="29" y="19"/>
                  </a:lnTo>
                  <a:lnTo>
                    <a:pt x="11" y="8"/>
                  </a:lnTo>
                  <a:lnTo>
                    <a:pt x="0" y="0"/>
                  </a:lnTo>
                  <a:lnTo>
                    <a:pt x="40" y="0"/>
                  </a:lnTo>
                  <a:lnTo>
                    <a:pt x="64" y="8"/>
                  </a:lnTo>
                  <a:lnTo>
                    <a:pt x="84" y="8"/>
                  </a:lnTo>
                  <a:lnTo>
                    <a:pt x="102" y="30"/>
                  </a:lnTo>
                  <a:lnTo>
                    <a:pt x="84" y="30"/>
                  </a:lnTo>
                  <a:lnTo>
                    <a:pt x="84" y="42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3209" y="1723"/>
              <a:ext cx="102" cy="42"/>
            </a:xfrm>
            <a:custGeom>
              <a:avLst/>
              <a:gdLst>
                <a:gd name="T0" fmla="*/ 84 w 102"/>
                <a:gd name="T1" fmla="*/ 42 h 42"/>
                <a:gd name="T2" fmla="*/ 48 w 102"/>
                <a:gd name="T3" fmla="*/ 42 h 42"/>
                <a:gd name="T4" fmla="*/ 48 w 102"/>
                <a:gd name="T5" fmla="*/ 30 h 42"/>
                <a:gd name="T6" fmla="*/ 29 w 102"/>
                <a:gd name="T7" fmla="*/ 30 h 42"/>
                <a:gd name="T8" fmla="*/ 29 w 102"/>
                <a:gd name="T9" fmla="*/ 19 h 42"/>
                <a:gd name="T10" fmla="*/ 11 w 102"/>
                <a:gd name="T11" fmla="*/ 8 h 42"/>
                <a:gd name="T12" fmla="*/ 0 w 102"/>
                <a:gd name="T13" fmla="*/ 0 h 42"/>
                <a:gd name="T14" fmla="*/ 40 w 102"/>
                <a:gd name="T15" fmla="*/ 0 h 42"/>
                <a:gd name="T16" fmla="*/ 64 w 102"/>
                <a:gd name="T17" fmla="*/ 8 h 42"/>
                <a:gd name="T18" fmla="*/ 84 w 102"/>
                <a:gd name="T19" fmla="*/ 8 h 42"/>
                <a:gd name="T20" fmla="*/ 102 w 102"/>
                <a:gd name="T21" fmla="*/ 30 h 42"/>
                <a:gd name="T22" fmla="*/ 84 w 102"/>
                <a:gd name="T23" fmla="*/ 30 h 42"/>
                <a:gd name="T24" fmla="*/ 84 w 102"/>
                <a:gd name="T2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42">
                  <a:moveTo>
                    <a:pt x="84" y="42"/>
                  </a:moveTo>
                  <a:lnTo>
                    <a:pt x="48" y="42"/>
                  </a:lnTo>
                  <a:lnTo>
                    <a:pt x="48" y="30"/>
                  </a:lnTo>
                  <a:lnTo>
                    <a:pt x="29" y="30"/>
                  </a:lnTo>
                  <a:lnTo>
                    <a:pt x="29" y="19"/>
                  </a:lnTo>
                  <a:lnTo>
                    <a:pt x="11" y="8"/>
                  </a:lnTo>
                  <a:lnTo>
                    <a:pt x="0" y="0"/>
                  </a:lnTo>
                  <a:lnTo>
                    <a:pt x="40" y="0"/>
                  </a:lnTo>
                  <a:lnTo>
                    <a:pt x="64" y="8"/>
                  </a:lnTo>
                  <a:lnTo>
                    <a:pt x="84" y="8"/>
                  </a:lnTo>
                  <a:lnTo>
                    <a:pt x="102" y="30"/>
                  </a:lnTo>
                  <a:lnTo>
                    <a:pt x="84" y="30"/>
                  </a:lnTo>
                  <a:lnTo>
                    <a:pt x="84" y="42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3258" y="1766"/>
              <a:ext cx="64" cy="37"/>
            </a:xfrm>
            <a:custGeom>
              <a:avLst/>
              <a:gdLst>
                <a:gd name="T0" fmla="*/ 35 w 64"/>
                <a:gd name="T1" fmla="*/ 19 h 37"/>
                <a:gd name="T2" fmla="*/ 44 w 64"/>
                <a:gd name="T3" fmla="*/ 28 h 37"/>
                <a:gd name="T4" fmla="*/ 52 w 64"/>
                <a:gd name="T5" fmla="*/ 37 h 37"/>
                <a:gd name="T6" fmla="*/ 64 w 64"/>
                <a:gd name="T7" fmla="*/ 37 h 37"/>
                <a:gd name="T8" fmla="*/ 52 w 64"/>
                <a:gd name="T9" fmla="*/ 19 h 37"/>
                <a:gd name="T10" fmla="*/ 44 w 64"/>
                <a:gd name="T11" fmla="*/ 19 h 37"/>
                <a:gd name="T12" fmla="*/ 44 w 64"/>
                <a:gd name="T13" fmla="*/ 8 h 37"/>
                <a:gd name="T14" fmla="*/ 35 w 64"/>
                <a:gd name="T15" fmla="*/ 0 h 37"/>
                <a:gd name="T16" fmla="*/ 0 w 64"/>
                <a:gd name="T17" fmla="*/ 0 h 37"/>
                <a:gd name="T18" fmla="*/ 15 w 64"/>
                <a:gd name="T19" fmla="*/ 19 h 37"/>
                <a:gd name="T20" fmla="*/ 35 w 64"/>
                <a:gd name="T21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37">
                  <a:moveTo>
                    <a:pt x="35" y="19"/>
                  </a:moveTo>
                  <a:lnTo>
                    <a:pt x="44" y="28"/>
                  </a:lnTo>
                  <a:lnTo>
                    <a:pt x="52" y="37"/>
                  </a:lnTo>
                  <a:lnTo>
                    <a:pt x="64" y="37"/>
                  </a:lnTo>
                  <a:lnTo>
                    <a:pt x="52" y="19"/>
                  </a:lnTo>
                  <a:lnTo>
                    <a:pt x="44" y="19"/>
                  </a:lnTo>
                  <a:lnTo>
                    <a:pt x="44" y="8"/>
                  </a:lnTo>
                  <a:lnTo>
                    <a:pt x="35" y="0"/>
                  </a:lnTo>
                  <a:lnTo>
                    <a:pt x="0" y="0"/>
                  </a:lnTo>
                  <a:lnTo>
                    <a:pt x="15" y="19"/>
                  </a:lnTo>
                  <a:lnTo>
                    <a:pt x="35" y="19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3258" y="1766"/>
              <a:ext cx="64" cy="37"/>
            </a:xfrm>
            <a:custGeom>
              <a:avLst/>
              <a:gdLst>
                <a:gd name="T0" fmla="*/ 35 w 64"/>
                <a:gd name="T1" fmla="*/ 19 h 37"/>
                <a:gd name="T2" fmla="*/ 44 w 64"/>
                <a:gd name="T3" fmla="*/ 28 h 37"/>
                <a:gd name="T4" fmla="*/ 52 w 64"/>
                <a:gd name="T5" fmla="*/ 37 h 37"/>
                <a:gd name="T6" fmla="*/ 64 w 64"/>
                <a:gd name="T7" fmla="*/ 37 h 37"/>
                <a:gd name="T8" fmla="*/ 52 w 64"/>
                <a:gd name="T9" fmla="*/ 19 h 37"/>
                <a:gd name="T10" fmla="*/ 44 w 64"/>
                <a:gd name="T11" fmla="*/ 19 h 37"/>
                <a:gd name="T12" fmla="*/ 44 w 64"/>
                <a:gd name="T13" fmla="*/ 8 h 37"/>
                <a:gd name="T14" fmla="*/ 35 w 64"/>
                <a:gd name="T15" fmla="*/ 0 h 37"/>
                <a:gd name="T16" fmla="*/ 0 w 64"/>
                <a:gd name="T17" fmla="*/ 0 h 37"/>
                <a:gd name="T18" fmla="*/ 15 w 64"/>
                <a:gd name="T19" fmla="*/ 19 h 37"/>
                <a:gd name="T20" fmla="*/ 35 w 64"/>
                <a:gd name="T21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37">
                  <a:moveTo>
                    <a:pt x="35" y="19"/>
                  </a:moveTo>
                  <a:lnTo>
                    <a:pt x="44" y="28"/>
                  </a:lnTo>
                  <a:lnTo>
                    <a:pt x="52" y="37"/>
                  </a:lnTo>
                  <a:lnTo>
                    <a:pt x="64" y="37"/>
                  </a:lnTo>
                  <a:lnTo>
                    <a:pt x="52" y="19"/>
                  </a:lnTo>
                  <a:lnTo>
                    <a:pt x="44" y="19"/>
                  </a:lnTo>
                  <a:lnTo>
                    <a:pt x="44" y="8"/>
                  </a:lnTo>
                  <a:lnTo>
                    <a:pt x="35" y="0"/>
                  </a:lnTo>
                  <a:lnTo>
                    <a:pt x="0" y="0"/>
                  </a:lnTo>
                  <a:lnTo>
                    <a:pt x="15" y="19"/>
                  </a:lnTo>
                  <a:lnTo>
                    <a:pt x="35" y="19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3293" y="1755"/>
              <a:ext cx="82" cy="60"/>
            </a:xfrm>
            <a:custGeom>
              <a:avLst/>
              <a:gdLst>
                <a:gd name="T0" fmla="*/ 52 w 82"/>
                <a:gd name="T1" fmla="*/ 0 h 60"/>
                <a:gd name="T2" fmla="*/ 38 w 82"/>
                <a:gd name="T3" fmla="*/ 12 h 60"/>
                <a:gd name="T4" fmla="*/ 29 w 82"/>
                <a:gd name="T5" fmla="*/ 12 h 60"/>
                <a:gd name="T6" fmla="*/ 17 w 82"/>
                <a:gd name="T7" fmla="*/ 0 h 60"/>
                <a:gd name="T8" fmla="*/ 0 w 82"/>
                <a:gd name="T9" fmla="*/ 0 h 60"/>
                <a:gd name="T10" fmla="*/ 0 w 82"/>
                <a:gd name="T11" fmla="*/ 12 h 60"/>
                <a:gd name="T12" fmla="*/ 9 w 82"/>
                <a:gd name="T13" fmla="*/ 20 h 60"/>
                <a:gd name="T14" fmla="*/ 9 w 82"/>
                <a:gd name="T15" fmla="*/ 31 h 60"/>
                <a:gd name="T16" fmla="*/ 17 w 82"/>
                <a:gd name="T17" fmla="*/ 31 h 60"/>
                <a:gd name="T18" fmla="*/ 29 w 82"/>
                <a:gd name="T19" fmla="*/ 48 h 60"/>
                <a:gd name="T20" fmla="*/ 52 w 82"/>
                <a:gd name="T21" fmla="*/ 40 h 60"/>
                <a:gd name="T22" fmla="*/ 52 w 82"/>
                <a:gd name="T23" fmla="*/ 48 h 60"/>
                <a:gd name="T24" fmla="*/ 73 w 82"/>
                <a:gd name="T25" fmla="*/ 60 h 60"/>
                <a:gd name="T26" fmla="*/ 61 w 82"/>
                <a:gd name="T27" fmla="*/ 48 h 60"/>
                <a:gd name="T28" fmla="*/ 73 w 82"/>
                <a:gd name="T29" fmla="*/ 48 h 60"/>
                <a:gd name="T30" fmla="*/ 73 w 82"/>
                <a:gd name="T31" fmla="*/ 31 h 60"/>
                <a:gd name="T32" fmla="*/ 82 w 82"/>
                <a:gd name="T33" fmla="*/ 20 h 60"/>
                <a:gd name="T34" fmla="*/ 61 w 82"/>
                <a:gd name="T35" fmla="*/ 12 h 60"/>
                <a:gd name="T36" fmla="*/ 52 w 82"/>
                <a:gd name="T3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60">
                  <a:moveTo>
                    <a:pt x="52" y="0"/>
                  </a:moveTo>
                  <a:lnTo>
                    <a:pt x="38" y="12"/>
                  </a:lnTo>
                  <a:lnTo>
                    <a:pt x="29" y="1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9" y="20"/>
                  </a:lnTo>
                  <a:lnTo>
                    <a:pt x="9" y="31"/>
                  </a:lnTo>
                  <a:lnTo>
                    <a:pt x="17" y="31"/>
                  </a:lnTo>
                  <a:lnTo>
                    <a:pt x="29" y="48"/>
                  </a:lnTo>
                  <a:lnTo>
                    <a:pt x="52" y="40"/>
                  </a:lnTo>
                  <a:lnTo>
                    <a:pt x="52" y="48"/>
                  </a:lnTo>
                  <a:lnTo>
                    <a:pt x="73" y="60"/>
                  </a:lnTo>
                  <a:lnTo>
                    <a:pt x="61" y="48"/>
                  </a:lnTo>
                  <a:lnTo>
                    <a:pt x="73" y="48"/>
                  </a:lnTo>
                  <a:lnTo>
                    <a:pt x="73" y="31"/>
                  </a:lnTo>
                  <a:lnTo>
                    <a:pt x="82" y="20"/>
                  </a:lnTo>
                  <a:lnTo>
                    <a:pt x="61" y="1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3293" y="1755"/>
              <a:ext cx="82" cy="60"/>
            </a:xfrm>
            <a:custGeom>
              <a:avLst/>
              <a:gdLst>
                <a:gd name="T0" fmla="*/ 52 w 82"/>
                <a:gd name="T1" fmla="*/ 0 h 60"/>
                <a:gd name="T2" fmla="*/ 38 w 82"/>
                <a:gd name="T3" fmla="*/ 12 h 60"/>
                <a:gd name="T4" fmla="*/ 29 w 82"/>
                <a:gd name="T5" fmla="*/ 12 h 60"/>
                <a:gd name="T6" fmla="*/ 17 w 82"/>
                <a:gd name="T7" fmla="*/ 0 h 60"/>
                <a:gd name="T8" fmla="*/ 0 w 82"/>
                <a:gd name="T9" fmla="*/ 0 h 60"/>
                <a:gd name="T10" fmla="*/ 0 w 82"/>
                <a:gd name="T11" fmla="*/ 12 h 60"/>
                <a:gd name="T12" fmla="*/ 9 w 82"/>
                <a:gd name="T13" fmla="*/ 20 h 60"/>
                <a:gd name="T14" fmla="*/ 9 w 82"/>
                <a:gd name="T15" fmla="*/ 31 h 60"/>
                <a:gd name="T16" fmla="*/ 17 w 82"/>
                <a:gd name="T17" fmla="*/ 31 h 60"/>
                <a:gd name="T18" fmla="*/ 29 w 82"/>
                <a:gd name="T19" fmla="*/ 48 h 60"/>
                <a:gd name="T20" fmla="*/ 52 w 82"/>
                <a:gd name="T21" fmla="*/ 40 h 60"/>
                <a:gd name="T22" fmla="*/ 52 w 82"/>
                <a:gd name="T23" fmla="*/ 48 h 60"/>
                <a:gd name="T24" fmla="*/ 73 w 82"/>
                <a:gd name="T25" fmla="*/ 60 h 60"/>
                <a:gd name="T26" fmla="*/ 61 w 82"/>
                <a:gd name="T27" fmla="*/ 48 h 60"/>
                <a:gd name="T28" fmla="*/ 73 w 82"/>
                <a:gd name="T29" fmla="*/ 48 h 60"/>
                <a:gd name="T30" fmla="*/ 73 w 82"/>
                <a:gd name="T31" fmla="*/ 31 h 60"/>
                <a:gd name="T32" fmla="*/ 82 w 82"/>
                <a:gd name="T33" fmla="*/ 20 h 60"/>
                <a:gd name="T34" fmla="*/ 61 w 82"/>
                <a:gd name="T35" fmla="*/ 12 h 60"/>
                <a:gd name="T36" fmla="*/ 52 w 82"/>
                <a:gd name="T3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60">
                  <a:moveTo>
                    <a:pt x="52" y="0"/>
                  </a:moveTo>
                  <a:lnTo>
                    <a:pt x="38" y="12"/>
                  </a:lnTo>
                  <a:lnTo>
                    <a:pt x="29" y="1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9" y="20"/>
                  </a:lnTo>
                  <a:lnTo>
                    <a:pt x="9" y="31"/>
                  </a:lnTo>
                  <a:lnTo>
                    <a:pt x="17" y="31"/>
                  </a:lnTo>
                  <a:lnTo>
                    <a:pt x="29" y="48"/>
                  </a:lnTo>
                  <a:lnTo>
                    <a:pt x="52" y="40"/>
                  </a:lnTo>
                  <a:lnTo>
                    <a:pt x="52" y="48"/>
                  </a:lnTo>
                  <a:lnTo>
                    <a:pt x="73" y="60"/>
                  </a:lnTo>
                  <a:lnTo>
                    <a:pt x="61" y="48"/>
                  </a:lnTo>
                  <a:lnTo>
                    <a:pt x="73" y="48"/>
                  </a:lnTo>
                  <a:lnTo>
                    <a:pt x="73" y="31"/>
                  </a:lnTo>
                  <a:lnTo>
                    <a:pt x="82" y="20"/>
                  </a:lnTo>
                  <a:lnTo>
                    <a:pt x="61" y="12"/>
                  </a:lnTo>
                  <a:lnTo>
                    <a:pt x="52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3293" y="1497"/>
              <a:ext cx="618" cy="269"/>
            </a:xfrm>
            <a:custGeom>
              <a:avLst/>
              <a:gdLst>
                <a:gd name="T0" fmla="*/ 606 w 618"/>
                <a:gd name="T1" fmla="*/ 132 h 269"/>
                <a:gd name="T2" fmla="*/ 597 w 618"/>
                <a:gd name="T3" fmla="*/ 153 h 269"/>
                <a:gd name="T4" fmla="*/ 568 w 618"/>
                <a:gd name="T5" fmla="*/ 182 h 269"/>
                <a:gd name="T6" fmla="*/ 553 w 618"/>
                <a:gd name="T7" fmla="*/ 225 h 269"/>
                <a:gd name="T8" fmla="*/ 532 w 618"/>
                <a:gd name="T9" fmla="*/ 233 h 269"/>
                <a:gd name="T10" fmla="*/ 450 w 618"/>
                <a:gd name="T11" fmla="*/ 225 h 269"/>
                <a:gd name="T12" fmla="*/ 439 w 618"/>
                <a:gd name="T13" fmla="*/ 245 h 269"/>
                <a:gd name="T14" fmla="*/ 406 w 618"/>
                <a:gd name="T15" fmla="*/ 245 h 269"/>
                <a:gd name="T16" fmla="*/ 377 w 618"/>
                <a:gd name="T17" fmla="*/ 269 h 269"/>
                <a:gd name="T18" fmla="*/ 345 w 618"/>
                <a:gd name="T19" fmla="*/ 256 h 269"/>
                <a:gd name="T20" fmla="*/ 324 w 618"/>
                <a:gd name="T21" fmla="*/ 233 h 269"/>
                <a:gd name="T22" fmla="*/ 261 w 618"/>
                <a:gd name="T23" fmla="*/ 225 h 269"/>
                <a:gd name="T24" fmla="*/ 155 w 618"/>
                <a:gd name="T25" fmla="*/ 196 h 269"/>
                <a:gd name="T26" fmla="*/ 164 w 618"/>
                <a:gd name="T27" fmla="*/ 269 h 269"/>
                <a:gd name="T28" fmla="*/ 125 w 618"/>
                <a:gd name="T29" fmla="*/ 245 h 269"/>
                <a:gd name="T30" fmla="*/ 114 w 618"/>
                <a:gd name="T31" fmla="*/ 245 h 269"/>
                <a:gd name="T32" fmla="*/ 102 w 618"/>
                <a:gd name="T33" fmla="*/ 233 h 269"/>
                <a:gd name="T34" fmla="*/ 90 w 618"/>
                <a:gd name="T35" fmla="*/ 204 h 269"/>
                <a:gd name="T36" fmla="*/ 90 w 618"/>
                <a:gd name="T37" fmla="*/ 182 h 269"/>
                <a:gd name="T38" fmla="*/ 114 w 618"/>
                <a:gd name="T39" fmla="*/ 164 h 269"/>
                <a:gd name="T40" fmla="*/ 73 w 618"/>
                <a:gd name="T41" fmla="*/ 153 h 269"/>
                <a:gd name="T42" fmla="*/ 29 w 618"/>
                <a:gd name="T43" fmla="*/ 144 h 269"/>
                <a:gd name="T44" fmla="*/ 9 w 618"/>
                <a:gd name="T45" fmla="*/ 132 h 269"/>
                <a:gd name="T46" fmla="*/ 9 w 618"/>
                <a:gd name="T47" fmla="*/ 92 h 269"/>
                <a:gd name="T48" fmla="*/ 29 w 618"/>
                <a:gd name="T49" fmla="*/ 101 h 269"/>
                <a:gd name="T50" fmla="*/ 29 w 618"/>
                <a:gd name="T51" fmla="*/ 80 h 269"/>
                <a:gd name="T52" fmla="*/ 61 w 618"/>
                <a:gd name="T53" fmla="*/ 72 h 269"/>
                <a:gd name="T54" fmla="*/ 90 w 618"/>
                <a:gd name="T55" fmla="*/ 72 h 269"/>
                <a:gd name="T56" fmla="*/ 114 w 618"/>
                <a:gd name="T57" fmla="*/ 80 h 269"/>
                <a:gd name="T58" fmla="*/ 143 w 618"/>
                <a:gd name="T59" fmla="*/ 80 h 269"/>
                <a:gd name="T60" fmla="*/ 187 w 618"/>
                <a:gd name="T61" fmla="*/ 80 h 269"/>
                <a:gd name="T62" fmla="*/ 216 w 618"/>
                <a:gd name="T63" fmla="*/ 72 h 269"/>
                <a:gd name="T64" fmla="*/ 199 w 618"/>
                <a:gd name="T65" fmla="*/ 49 h 269"/>
                <a:gd name="T66" fmla="*/ 199 w 618"/>
                <a:gd name="T67" fmla="*/ 40 h 269"/>
                <a:gd name="T68" fmla="*/ 187 w 618"/>
                <a:gd name="T69" fmla="*/ 28 h 269"/>
                <a:gd name="T70" fmla="*/ 208 w 618"/>
                <a:gd name="T71" fmla="*/ 20 h 269"/>
                <a:gd name="T72" fmla="*/ 290 w 618"/>
                <a:gd name="T73" fmla="*/ 11 h 269"/>
                <a:gd name="T74" fmla="*/ 324 w 618"/>
                <a:gd name="T75" fmla="*/ 0 h 269"/>
                <a:gd name="T76" fmla="*/ 333 w 618"/>
                <a:gd name="T77" fmla="*/ 20 h 269"/>
                <a:gd name="T78" fmla="*/ 377 w 618"/>
                <a:gd name="T79" fmla="*/ 20 h 269"/>
                <a:gd name="T80" fmla="*/ 387 w 618"/>
                <a:gd name="T81" fmla="*/ 28 h 269"/>
                <a:gd name="T82" fmla="*/ 418 w 618"/>
                <a:gd name="T83" fmla="*/ 20 h 269"/>
                <a:gd name="T84" fmla="*/ 492 w 618"/>
                <a:gd name="T85" fmla="*/ 80 h 269"/>
                <a:gd name="T86" fmla="*/ 512 w 618"/>
                <a:gd name="T87" fmla="*/ 80 h 269"/>
                <a:gd name="T88" fmla="*/ 585 w 618"/>
                <a:gd name="T89" fmla="*/ 101 h 269"/>
                <a:gd name="T90" fmla="*/ 606 w 618"/>
                <a:gd name="T91" fmla="*/ 101 h 269"/>
                <a:gd name="T92" fmla="*/ 618 w 618"/>
                <a:gd name="T93" fmla="*/ 12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18" h="269">
                  <a:moveTo>
                    <a:pt x="618" y="124"/>
                  </a:moveTo>
                  <a:lnTo>
                    <a:pt x="606" y="132"/>
                  </a:lnTo>
                  <a:lnTo>
                    <a:pt x="606" y="153"/>
                  </a:lnTo>
                  <a:lnTo>
                    <a:pt x="597" y="153"/>
                  </a:lnTo>
                  <a:lnTo>
                    <a:pt x="568" y="153"/>
                  </a:lnTo>
                  <a:lnTo>
                    <a:pt x="568" y="182"/>
                  </a:lnTo>
                  <a:lnTo>
                    <a:pt x="544" y="196"/>
                  </a:lnTo>
                  <a:lnTo>
                    <a:pt x="553" y="225"/>
                  </a:lnTo>
                  <a:lnTo>
                    <a:pt x="553" y="245"/>
                  </a:lnTo>
                  <a:lnTo>
                    <a:pt x="532" y="233"/>
                  </a:lnTo>
                  <a:lnTo>
                    <a:pt x="471" y="233"/>
                  </a:lnTo>
                  <a:lnTo>
                    <a:pt x="450" y="225"/>
                  </a:lnTo>
                  <a:lnTo>
                    <a:pt x="450" y="233"/>
                  </a:lnTo>
                  <a:lnTo>
                    <a:pt x="439" y="245"/>
                  </a:lnTo>
                  <a:lnTo>
                    <a:pt x="406" y="233"/>
                  </a:lnTo>
                  <a:lnTo>
                    <a:pt x="406" y="245"/>
                  </a:lnTo>
                  <a:lnTo>
                    <a:pt x="398" y="256"/>
                  </a:lnTo>
                  <a:lnTo>
                    <a:pt x="377" y="269"/>
                  </a:lnTo>
                  <a:lnTo>
                    <a:pt x="345" y="269"/>
                  </a:lnTo>
                  <a:lnTo>
                    <a:pt x="345" y="256"/>
                  </a:lnTo>
                  <a:lnTo>
                    <a:pt x="333" y="256"/>
                  </a:lnTo>
                  <a:lnTo>
                    <a:pt x="324" y="233"/>
                  </a:lnTo>
                  <a:lnTo>
                    <a:pt x="304" y="216"/>
                  </a:lnTo>
                  <a:lnTo>
                    <a:pt x="261" y="225"/>
                  </a:lnTo>
                  <a:lnTo>
                    <a:pt x="199" y="182"/>
                  </a:lnTo>
                  <a:lnTo>
                    <a:pt x="155" y="196"/>
                  </a:lnTo>
                  <a:lnTo>
                    <a:pt x="178" y="269"/>
                  </a:lnTo>
                  <a:lnTo>
                    <a:pt x="164" y="269"/>
                  </a:lnTo>
                  <a:lnTo>
                    <a:pt x="135" y="245"/>
                  </a:lnTo>
                  <a:lnTo>
                    <a:pt x="125" y="245"/>
                  </a:lnTo>
                  <a:lnTo>
                    <a:pt x="114" y="256"/>
                  </a:lnTo>
                  <a:lnTo>
                    <a:pt x="114" y="245"/>
                  </a:lnTo>
                  <a:lnTo>
                    <a:pt x="114" y="233"/>
                  </a:lnTo>
                  <a:lnTo>
                    <a:pt x="102" y="233"/>
                  </a:lnTo>
                  <a:lnTo>
                    <a:pt x="82" y="204"/>
                  </a:lnTo>
                  <a:lnTo>
                    <a:pt x="90" y="204"/>
                  </a:lnTo>
                  <a:lnTo>
                    <a:pt x="82" y="196"/>
                  </a:lnTo>
                  <a:lnTo>
                    <a:pt x="90" y="182"/>
                  </a:lnTo>
                  <a:lnTo>
                    <a:pt x="135" y="182"/>
                  </a:lnTo>
                  <a:lnTo>
                    <a:pt x="114" y="164"/>
                  </a:lnTo>
                  <a:lnTo>
                    <a:pt x="90" y="153"/>
                  </a:lnTo>
                  <a:lnTo>
                    <a:pt x="73" y="153"/>
                  </a:lnTo>
                  <a:lnTo>
                    <a:pt x="38" y="164"/>
                  </a:lnTo>
                  <a:lnTo>
                    <a:pt x="29" y="144"/>
                  </a:lnTo>
                  <a:lnTo>
                    <a:pt x="9" y="144"/>
                  </a:lnTo>
                  <a:lnTo>
                    <a:pt x="9" y="132"/>
                  </a:lnTo>
                  <a:lnTo>
                    <a:pt x="0" y="124"/>
                  </a:lnTo>
                  <a:lnTo>
                    <a:pt x="9" y="92"/>
                  </a:lnTo>
                  <a:lnTo>
                    <a:pt x="17" y="101"/>
                  </a:lnTo>
                  <a:lnTo>
                    <a:pt x="29" y="101"/>
                  </a:lnTo>
                  <a:lnTo>
                    <a:pt x="17" y="80"/>
                  </a:lnTo>
                  <a:lnTo>
                    <a:pt x="29" y="80"/>
                  </a:lnTo>
                  <a:lnTo>
                    <a:pt x="53" y="72"/>
                  </a:lnTo>
                  <a:lnTo>
                    <a:pt x="61" y="72"/>
                  </a:lnTo>
                  <a:lnTo>
                    <a:pt x="73" y="63"/>
                  </a:lnTo>
                  <a:lnTo>
                    <a:pt x="90" y="72"/>
                  </a:lnTo>
                  <a:lnTo>
                    <a:pt x="114" y="92"/>
                  </a:lnTo>
                  <a:lnTo>
                    <a:pt x="114" y="80"/>
                  </a:lnTo>
                  <a:lnTo>
                    <a:pt x="125" y="80"/>
                  </a:lnTo>
                  <a:lnTo>
                    <a:pt x="143" y="80"/>
                  </a:lnTo>
                  <a:lnTo>
                    <a:pt x="164" y="80"/>
                  </a:lnTo>
                  <a:lnTo>
                    <a:pt x="187" y="80"/>
                  </a:lnTo>
                  <a:lnTo>
                    <a:pt x="208" y="80"/>
                  </a:lnTo>
                  <a:lnTo>
                    <a:pt x="216" y="72"/>
                  </a:lnTo>
                  <a:lnTo>
                    <a:pt x="187" y="63"/>
                  </a:lnTo>
                  <a:lnTo>
                    <a:pt x="199" y="49"/>
                  </a:lnTo>
                  <a:lnTo>
                    <a:pt x="187" y="49"/>
                  </a:lnTo>
                  <a:lnTo>
                    <a:pt x="199" y="40"/>
                  </a:lnTo>
                  <a:lnTo>
                    <a:pt x="199" y="28"/>
                  </a:lnTo>
                  <a:lnTo>
                    <a:pt x="187" y="28"/>
                  </a:lnTo>
                  <a:lnTo>
                    <a:pt x="187" y="20"/>
                  </a:lnTo>
                  <a:lnTo>
                    <a:pt x="208" y="20"/>
                  </a:lnTo>
                  <a:lnTo>
                    <a:pt x="261" y="11"/>
                  </a:lnTo>
                  <a:lnTo>
                    <a:pt x="290" y="11"/>
                  </a:lnTo>
                  <a:lnTo>
                    <a:pt x="290" y="0"/>
                  </a:lnTo>
                  <a:lnTo>
                    <a:pt x="324" y="0"/>
                  </a:lnTo>
                  <a:lnTo>
                    <a:pt x="333" y="11"/>
                  </a:lnTo>
                  <a:lnTo>
                    <a:pt x="333" y="20"/>
                  </a:lnTo>
                  <a:lnTo>
                    <a:pt x="354" y="20"/>
                  </a:lnTo>
                  <a:lnTo>
                    <a:pt x="377" y="20"/>
                  </a:lnTo>
                  <a:lnTo>
                    <a:pt x="377" y="28"/>
                  </a:lnTo>
                  <a:lnTo>
                    <a:pt x="387" y="28"/>
                  </a:lnTo>
                  <a:lnTo>
                    <a:pt x="406" y="20"/>
                  </a:lnTo>
                  <a:lnTo>
                    <a:pt x="418" y="20"/>
                  </a:lnTo>
                  <a:lnTo>
                    <a:pt x="450" y="40"/>
                  </a:lnTo>
                  <a:lnTo>
                    <a:pt x="492" y="80"/>
                  </a:lnTo>
                  <a:lnTo>
                    <a:pt x="503" y="72"/>
                  </a:lnTo>
                  <a:lnTo>
                    <a:pt x="512" y="80"/>
                  </a:lnTo>
                  <a:lnTo>
                    <a:pt x="544" y="80"/>
                  </a:lnTo>
                  <a:lnTo>
                    <a:pt x="585" y="101"/>
                  </a:lnTo>
                  <a:lnTo>
                    <a:pt x="597" y="109"/>
                  </a:lnTo>
                  <a:lnTo>
                    <a:pt x="606" y="101"/>
                  </a:lnTo>
                  <a:lnTo>
                    <a:pt x="618" y="109"/>
                  </a:lnTo>
                  <a:lnTo>
                    <a:pt x="618" y="124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3293" y="1497"/>
              <a:ext cx="618" cy="269"/>
            </a:xfrm>
            <a:custGeom>
              <a:avLst/>
              <a:gdLst>
                <a:gd name="T0" fmla="*/ 606 w 618"/>
                <a:gd name="T1" fmla="*/ 132 h 269"/>
                <a:gd name="T2" fmla="*/ 597 w 618"/>
                <a:gd name="T3" fmla="*/ 153 h 269"/>
                <a:gd name="T4" fmla="*/ 568 w 618"/>
                <a:gd name="T5" fmla="*/ 182 h 269"/>
                <a:gd name="T6" fmla="*/ 553 w 618"/>
                <a:gd name="T7" fmla="*/ 225 h 269"/>
                <a:gd name="T8" fmla="*/ 532 w 618"/>
                <a:gd name="T9" fmla="*/ 233 h 269"/>
                <a:gd name="T10" fmla="*/ 450 w 618"/>
                <a:gd name="T11" fmla="*/ 225 h 269"/>
                <a:gd name="T12" fmla="*/ 439 w 618"/>
                <a:gd name="T13" fmla="*/ 245 h 269"/>
                <a:gd name="T14" fmla="*/ 406 w 618"/>
                <a:gd name="T15" fmla="*/ 245 h 269"/>
                <a:gd name="T16" fmla="*/ 377 w 618"/>
                <a:gd name="T17" fmla="*/ 269 h 269"/>
                <a:gd name="T18" fmla="*/ 345 w 618"/>
                <a:gd name="T19" fmla="*/ 256 h 269"/>
                <a:gd name="T20" fmla="*/ 324 w 618"/>
                <a:gd name="T21" fmla="*/ 233 h 269"/>
                <a:gd name="T22" fmla="*/ 261 w 618"/>
                <a:gd name="T23" fmla="*/ 225 h 269"/>
                <a:gd name="T24" fmla="*/ 155 w 618"/>
                <a:gd name="T25" fmla="*/ 196 h 269"/>
                <a:gd name="T26" fmla="*/ 164 w 618"/>
                <a:gd name="T27" fmla="*/ 269 h 269"/>
                <a:gd name="T28" fmla="*/ 125 w 618"/>
                <a:gd name="T29" fmla="*/ 245 h 269"/>
                <a:gd name="T30" fmla="*/ 114 w 618"/>
                <a:gd name="T31" fmla="*/ 245 h 269"/>
                <a:gd name="T32" fmla="*/ 102 w 618"/>
                <a:gd name="T33" fmla="*/ 233 h 269"/>
                <a:gd name="T34" fmla="*/ 90 w 618"/>
                <a:gd name="T35" fmla="*/ 204 h 269"/>
                <a:gd name="T36" fmla="*/ 90 w 618"/>
                <a:gd name="T37" fmla="*/ 182 h 269"/>
                <a:gd name="T38" fmla="*/ 114 w 618"/>
                <a:gd name="T39" fmla="*/ 164 h 269"/>
                <a:gd name="T40" fmla="*/ 73 w 618"/>
                <a:gd name="T41" fmla="*/ 153 h 269"/>
                <a:gd name="T42" fmla="*/ 29 w 618"/>
                <a:gd name="T43" fmla="*/ 144 h 269"/>
                <a:gd name="T44" fmla="*/ 9 w 618"/>
                <a:gd name="T45" fmla="*/ 132 h 269"/>
                <a:gd name="T46" fmla="*/ 9 w 618"/>
                <a:gd name="T47" fmla="*/ 92 h 269"/>
                <a:gd name="T48" fmla="*/ 29 w 618"/>
                <a:gd name="T49" fmla="*/ 101 h 269"/>
                <a:gd name="T50" fmla="*/ 29 w 618"/>
                <a:gd name="T51" fmla="*/ 80 h 269"/>
                <a:gd name="T52" fmla="*/ 61 w 618"/>
                <a:gd name="T53" fmla="*/ 72 h 269"/>
                <a:gd name="T54" fmla="*/ 90 w 618"/>
                <a:gd name="T55" fmla="*/ 72 h 269"/>
                <a:gd name="T56" fmla="*/ 114 w 618"/>
                <a:gd name="T57" fmla="*/ 80 h 269"/>
                <a:gd name="T58" fmla="*/ 143 w 618"/>
                <a:gd name="T59" fmla="*/ 80 h 269"/>
                <a:gd name="T60" fmla="*/ 187 w 618"/>
                <a:gd name="T61" fmla="*/ 80 h 269"/>
                <a:gd name="T62" fmla="*/ 216 w 618"/>
                <a:gd name="T63" fmla="*/ 72 h 269"/>
                <a:gd name="T64" fmla="*/ 199 w 618"/>
                <a:gd name="T65" fmla="*/ 49 h 269"/>
                <a:gd name="T66" fmla="*/ 199 w 618"/>
                <a:gd name="T67" fmla="*/ 40 h 269"/>
                <a:gd name="T68" fmla="*/ 187 w 618"/>
                <a:gd name="T69" fmla="*/ 28 h 269"/>
                <a:gd name="T70" fmla="*/ 208 w 618"/>
                <a:gd name="T71" fmla="*/ 20 h 269"/>
                <a:gd name="T72" fmla="*/ 290 w 618"/>
                <a:gd name="T73" fmla="*/ 11 h 269"/>
                <a:gd name="T74" fmla="*/ 324 w 618"/>
                <a:gd name="T75" fmla="*/ 0 h 269"/>
                <a:gd name="T76" fmla="*/ 333 w 618"/>
                <a:gd name="T77" fmla="*/ 20 h 269"/>
                <a:gd name="T78" fmla="*/ 377 w 618"/>
                <a:gd name="T79" fmla="*/ 20 h 269"/>
                <a:gd name="T80" fmla="*/ 387 w 618"/>
                <a:gd name="T81" fmla="*/ 28 h 269"/>
                <a:gd name="T82" fmla="*/ 418 w 618"/>
                <a:gd name="T83" fmla="*/ 20 h 269"/>
                <a:gd name="T84" fmla="*/ 492 w 618"/>
                <a:gd name="T85" fmla="*/ 80 h 269"/>
                <a:gd name="T86" fmla="*/ 512 w 618"/>
                <a:gd name="T87" fmla="*/ 80 h 269"/>
                <a:gd name="T88" fmla="*/ 585 w 618"/>
                <a:gd name="T89" fmla="*/ 101 h 269"/>
                <a:gd name="T90" fmla="*/ 606 w 618"/>
                <a:gd name="T91" fmla="*/ 101 h 269"/>
                <a:gd name="T92" fmla="*/ 618 w 618"/>
                <a:gd name="T93" fmla="*/ 12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18" h="269">
                  <a:moveTo>
                    <a:pt x="618" y="124"/>
                  </a:moveTo>
                  <a:lnTo>
                    <a:pt x="606" y="132"/>
                  </a:lnTo>
                  <a:lnTo>
                    <a:pt x="606" y="153"/>
                  </a:lnTo>
                  <a:lnTo>
                    <a:pt x="597" y="153"/>
                  </a:lnTo>
                  <a:lnTo>
                    <a:pt x="568" y="153"/>
                  </a:lnTo>
                  <a:lnTo>
                    <a:pt x="568" y="182"/>
                  </a:lnTo>
                  <a:lnTo>
                    <a:pt x="544" y="196"/>
                  </a:lnTo>
                  <a:lnTo>
                    <a:pt x="553" y="225"/>
                  </a:lnTo>
                  <a:lnTo>
                    <a:pt x="553" y="245"/>
                  </a:lnTo>
                  <a:lnTo>
                    <a:pt x="532" y="233"/>
                  </a:lnTo>
                  <a:lnTo>
                    <a:pt x="471" y="233"/>
                  </a:lnTo>
                  <a:lnTo>
                    <a:pt x="450" y="225"/>
                  </a:lnTo>
                  <a:lnTo>
                    <a:pt x="450" y="233"/>
                  </a:lnTo>
                  <a:lnTo>
                    <a:pt x="439" y="245"/>
                  </a:lnTo>
                  <a:lnTo>
                    <a:pt x="406" y="233"/>
                  </a:lnTo>
                  <a:lnTo>
                    <a:pt x="406" y="245"/>
                  </a:lnTo>
                  <a:lnTo>
                    <a:pt x="398" y="256"/>
                  </a:lnTo>
                  <a:lnTo>
                    <a:pt x="377" y="269"/>
                  </a:lnTo>
                  <a:lnTo>
                    <a:pt x="345" y="269"/>
                  </a:lnTo>
                  <a:lnTo>
                    <a:pt x="345" y="256"/>
                  </a:lnTo>
                  <a:lnTo>
                    <a:pt x="333" y="256"/>
                  </a:lnTo>
                  <a:lnTo>
                    <a:pt x="324" y="233"/>
                  </a:lnTo>
                  <a:lnTo>
                    <a:pt x="304" y="216"/>
                  </a:lnTo>
                  <a:lnTo>
                    <a:pt x="261" y="225"/>
                  </a:lnTo>
                  <a:lnTo>
                    <a:pt x="199" y="182"/>
                  </a:lnTo>
                  <a:lnTo>
                    <a:pt x="155" y="196"/>
                  </a:lnTo>
                  <a:lnTo>
                    <a:pt x="178" y="269"/>
                  </a:lnTo>
                  <a:lnTo>
                    <a:pt x="164" y="269"/>
                  </a:lnTo>
                  <a:lnTo>
                    <a:pt x="135" y="245"/>
                  </a:lnTo>
                  <a:lnTo>
                    <a:pt x="125" y="245"/>
                  </a:lnTo>
                  <a:lnTo>
                    <a:pt x="114" y="256"/>
                  </a:lnTo>
                  <a:lnTo>
                    <a:pt x="114" y="245"/>
                  </a:lnTo>
                  <a:lnTo>
                    <a:pt x="114" y="233"/>
                  </a:lnTo>
                  <a:lnTo>
                    <a:pt x="102" y="233"/>
                  </a:lnTo>
                  <a:lnTo>
                    <a:pt x="82" y="204"/>
                  </a:lnTo>
                  <a:lnTo>
                    <a:pt x="90" y="204"/>
                  </a:lnTo>
                  <a:lnTo>
                    <a:pt x="82" y="196"/>
                  </a:lnTo>
                  <a:lnTo>
                    <a:pt x="90" y="182"/>
                  </a:lnTo>
                  <a:lnTo>
                    <a:pt x="135" y="182"/>
                  </a:lnTo>
                  <a:lnTo>
                    <a:pt x="114" y="164"/>
                  </a:lnTo>
                  <a:lnTo>
                    <a:pt x="90" y="153"/>
                  </a:lnTo>
                  <a:lnTo>
                    <a:pt x="73" y="153"/>
                  </a:lnTo>
                  <a:lnTo>
                    <a:pt x="38" y="164"/>
                  </a:lnTo>
                  <a:lnTo>
                    <a:pt x="29" y="144"/>
                  </a:lnTo>
                  <a:lnTo>
                    <a:pt x="9" y="144"/>
                  </a:lnTo>
                  <a:lnTo>
                    <a:pt x="9" y="132"/>
                  </a:lnTo>
                  <a:lnTo>
                    <a:pt x="0" y="124"/>
                  </a:lnTo>
                  <a:lnTo>
                    <a:pt x="9" y="92"/>
                  </a:lnTo>
                  <a:lnTo>
                    <a:pt x="17" y="101"/>
                  </a:lnTo>
                  <a:lnTo>
                    <a:pt x="29" y="101"/>
                  </a:lnTo>
                  <a:lnTo>
                    <a:pt x="17" y="80"/>
                  </a:lnTo>
                  <a:lnTo>
                    <a:pt x="29" y="80"/>
                  </a:lnTo>
                  <a:lnTo>
                    <a:pt x="53" y="72"/>
                  </a:lnTo>
                  <a:lnTo>
                    <a:pt x="61" y="72"/>
                  </a:lnTo>
                  <a:lnTo>
                    <a:pt x="73" y="63"/>
                  </a:lnTo>
                  <a:lnTo>
                    <a:pt x="90" y="72"/>
                  </a:lnTo>
                  <a:lnTo>
                    <a:pt x="114" y="92"/>
                  </a:lnTo>
                  <a:lnTo>
                    <a:pt x="114" y="80"/>
                  </a:lnTo>
                  <a:lnTo>
                    <a:pt x="125" y="80"/>
                  </a:lnTo>
                  <a:lnTo>
                    <a:pt x="143" y="80"/>
                  </a:lnTo>
                  <a:lnTo>
                    <a:pt x="164" y="80"/>
                  </a:lnTo>
                  <a:lnTo>
                    <a:pt x="187" y="80"/>
                  </a:lnTo>
                  <a:lnTo>
                    <a:pt x="208" y="80"/>
                  </a:lnTo>
                  <a:lnTo>
                    <a:pt x="216" y="72"/>
                  </a:lnTo>
                  <a:lnTo>
                    <a:pt x="187" y="63"/>
                  </a:lnTo>
                  <a:lnTo>
                    <a:pt x="199" y="49"/>
                  </a:lnTo>
                  <a:lnTo>
                    <a:pt x="187" y="49"/>
                  </a:lnTo>
                  <a:lnTo>
                    <a:pt x="199" y="40"/>
                  </a:lnTo>
                  <a:lnTo>
                    <a:pt x="199" y="28"/>
                  </a:lnTo>
                  <a:lnTo>
                    <a:pt x="187" y="28"/>
                  </a:lnTo>
                  <a:lnTo>
                    <a:pt x="187" y="20"/>
                  </a:lnTo>
                  <a:lnTo>
                    <a:pt x="208" y="20"/>
                  </a:lnTo>
                  <a:lnTo>
                    <a:pt x="261" y="11"/>
                  </a:lnTo>
                  <a:lnTo>
                    <a:pt x="290" y="11"/>
                  </a:lnTo>
                  <a:lnTo>
                    <a:pt x="290" y="0"/>
                  </a:lnTo>
                  <a:lnTo>
                    <a:pt x="324" y="0"/>
                  </a:lnTo>
                  <a:lnTo>
                    <a:pt x="333" y="11"/>
                  </a:lnTo>
                  <a:lnTo>
                    <a:pt x="333" y="20"/>
                  </a:lnTo>
                  <a:lnTo>
                    <a:pt x="354" y="20"/>
                  </a:lnTo>
                  <a:lnTo>
                    <a:pt x="377" y="20"/>
                  </a:lnTo>
                  <a:lnTo>
                    <a:pt x="377" y="28"/>
                  </a:lnTo>
                  <a:lnTo>
                    <a:pt x="387" y="28"/>
                  </a:lnTo>
                  <a:lnTo>
                    <a:pt x="406" y="20"/>
                  </a:lnTo>
                  <a:lnTo>
                    <a:pt x="418" y="20"/>
                  </a:lnTo>
                  <a:lnTo>
                    <a:pt x="450" y="40"/>
                  </a:lnTo>
                  <a:lnTo>
                    <a:pt x="492" y="80"/>
                  </a:lnTo>
                  <a:lnTo>
                    <a:pt x="503" y="72"/>
                  </a:lnTo>
                  <a:lnTo>
                    <a:pt x="512" y="80"/>
                  </a:lnTo>
                  <a:lnTo>
                    <a:pt x="544" y="80"/>
                  </a:lnTo>
                  <a:lnTo>
                    <a:pt x="585" y="101"/>
                  </a:lnTo>
                  <a:lnTo>
                    <a:pt x="597" y="109"/>
                  </a:lnTo>
                  <a:lnTo>
                    <a:pt x="606" y="101"/>
                  </a:lnTo>
                  <a:lnTo>
                    <a:pt x="618" y="109"/>
                  </a:lnTo>
                  <a:lnTo>
                    <a:pt x="618" y="124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3448" y="1680"/>
              <a:ext cx="295" cy="168"/>
            </a:xfrm>
            <a:custGeom>
              <a:avLst/>
              <a:gdLst>
                <a:gd name="T0" fmla="*/ 199 w 295"/>
                <a:gd name="T1" fmla="*/ 158 h 168"/>
                <a:gd name="T2" fmla="*/ 199 w 295"/>
                <a:gd name="T3" fmla="*/ 147 h 168"/>
                <a:gd name="T4" fmla="*/ 178 w 295"/>
                <a:gd name="T5" fmla="*/ 135 h 168"/>
                <a:gd name="T6" fmla="*/ 125 w 295"/>
                <a:gd name="T7" fmla="*/ 106 h 168"/>
                <a:gd name="T8" fmla="*/ 117 w 295"/>
                <a:gd name="T9" fmla="*/ 87 h 168"/>
                <a:gd name="T10" fmla="*/ 85 w 295"/>
                <a:gd name="T11" fmla="*/ 87 h 168"/>
                <a:gd name="T12" fmla="*/ 73 w 295"/>
                <a:gd name="T13" fmla="*/ 63 h 168"/>
                <a:gd name="T14" fmla="*/ 52 w 295"/>
                <a:gd name="T15" fmla="*/ 51 h 168"/>
                <a:gd name="T16" fmla="*/ 44 w 295"/>
                <a:gd name="T17" fmla="*/ 51 h 168"/>
                <a:gd name="T18" fmla="*/ 32 w 295"/>
                <a:gd name="T19" fmla="*/ 74 h 168"/>
                <a:gd name="T20" fmla="*/ 32 w 295"/>
                <a:gd name="T21" fmla="*/ 87 h 168"/>
                <a:gd name="T22" fmla="*/ 23 w 295"/>
                <a:gd name="T23" fmla="*/ 87 h 168"/>
                <a:gd name="T24" fmla="*/ 0 w 295"/>
                <a:gd name="T25" fmla="*/ 14 h 168"/>
                <a:gd name="T26" fmla="*/ 44 w 295"/>
                <a:gd name="T27" fmla="*/ 0 h 168"/>
                <a:gd name="T28" fmla="*/ 105 w 295"/>
                <a:gd name="T29" fmla="*/ 43 h 168"/>
                <a:gd name="T30" fmla="*/ 149 w 295"/>
                <a:gd name="T31" fmla="*/ 34 h 168"/>
                <a:gd name="T32" fmla="*/ 169 w 295"/>
                <a:gd name="T33" fmla="*/ 51 h 168"/>
                <a:gd name="T34" fmla="*/ 178 w 295"/>
                <a:gd name="T35" fmla="*/ 74 h 168"/>
                <a:gd name="T36" fmla="*/ 190 w 295"/>
                <a:gd name="T37" fmla="*/ 74 h 168"/>
                <a:gd name="T38" fmla="*/ 190 w 295"/>
                <a:gd name="T39" fmla="*/ 87 h 168"/>
                <a:gd name="T40" fmla="*/ 222 w 295"/>
                <a:gd name="T41" fmla="*/ 87 h 168"/>
                <a:gd name="T42" fmla="*/ 243 w 295"/>
                <a:gd name="T43" fmla="*/ 74 h 168"/>
                <a:gd name="T44" fmla="*/ 263 w 295"/>
                <a:gd name="T45" fmla="*/ 87 h 168"/>
                <a:gd name="T46" fmla="*/ 263 w 295"/>
                <a:gd name="T47" fmla="*/ 74 h 168"/>
                <a:gd name="T48" fmla="*/ 295 w 295"/>
                <a:gd name="T49" fmla="*/ 95 h 168"/>
                <a:gd name="T50" fmla="*/ 272 w 295"/>
                <a:gd name="T51" fmla="*/ 106 h 168"/>
                <a:gd name="T52" fmla="*/ 251 w 295"/>
                <a:gd name="T53" fmla="*/ 106 h 168"/>
                <a:gd name="T54" fmla="*/ 251 w 295"/>
                <a:gd name="T55" fmla="*/ 87 h 168"/>
                <a:gd name="T56" fmla="*/ 231 w 295"/>
                <a:gd name="T57" fmla="*/ 95 h 168"/>
                <a:gd name="T58" fmla="*/ 231 w 295"/>
                <a:gd name="T59" fmla="*/ 115 h 168"/>
                <a:gd name="T60" fmla="*/ 207 w 295"/>
                <a:gd name="T61" fmla="*/ 115 h 168"/>
                <a:gd name="T62" fmla="*/ 222 w 295"/>
                <a:gd name="T63" fmla="*/ 124 h 168"/>
                <a:gd name="T64" fmla="*/ 231 w 295"/>
                <a:gd name="T65" fmla="*/ 147 h 168"/>
                <a:gd name="T66" fmla="*/ 222 w 295"/>
                <a:gd name="T67" fmla="*/ 168 h 168"/>
                <a:gd name="T68" fmla="*/ 199 w 295"/>
                <a:gd name="T69" fmla="*/ 15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5" h="168">
                  <a:moveTo>
                    <a:pt x="199" y="158"/>
                  </a:moveTo>
                  <a:lnTo>
                    <a:pt x="199" y="147"/>
                  </a:lnTo>
                  <a:lnTo>
                    <a:pt x="178" y="135"/>
                  </a:lnTo>
                  <a:lnTo>
                    <a:pt x="125" y="106"/>
                  </a:lnTo>
                  <a:lnTo>
                    <a:pt x="117" y="87"/>
                  </a:lnTo>
                  <a:lnTo>
                    <a:pt x="85" y="87"/>
                  </a:lnTo>
                  <a:lnTo>
                    <a:pt x="73" y="63"/>
                  </a:lnTo>
                  <a:lnTo>
                    <a:pt x="52" y="51"/>
                  </a:lnTo>
                  <a:lnTo>
                    <a:pt x="44" y="51"/>
                  </a:lnTo>
                  <a:lnTo>
                    <a:pt x="32" y="74"/>
                  </a:lnTo>
                  <a:lnTo>
                    <a:pt x="32" y="87"/>
                  </a:lnTo>
                  <a:lnTo>
                    <a:pt x="23" y="87"/>
                  </a:lnTo>
                  <a:lnTo>
                    <a:pt x="0" y="14"/>
                  </a:lnTo>
                  <a:lnTo>
                    <a:pt x="44" y="0"/>
                  </a:lnTo>
                  <a:lnTo>
                    <a:pt x="105" y="43"/>
                  </a:lnTo>
                  <a:lnTo>
                    <a:pt x="149" y="34"/>
                  </a:lnTo>
                  <a:lnTo>
                    <a:pt x="169" y="51"/>
                  </a:lnTo>
                  <a:lnTo>
                    <a:pt x="178" y="74"/>
                  </a:lnTo>
                  <a:lnTo>
                    <a:pt x="190" y="74"/>
                  </a:lnTo>
                  <a:lnTo>
                    <a:pt x="190" y="87"/>
                  </a:lnTo>
                  <a:lnTo>
                    <a:pt x="222" y="87"/>
                  </a:lnTo>
                  <a:lnTo>
                    <a:pt x="243" y="74"/>
                  </a:lnTo>
                  <a:lnTo>
                    <a:pt x="263" y="87"/>
                  </a:lnTo>
                  <a:lnTo>
                    <a:pt x="263" y="74"/>
                  </a:lnTo>
                  <a:lnTo>
                    <a:pt x="295" y="95"/>
                  </a:lnTo>
                  <a:lnTo>
                    <a:pt x="272" y="106"/>
                  </a:lnTo>
                  <a:lnTo>
                    <a:pt x="251" y="106"/>
                  </a:lnTo>
                  <a:lnTo>
                    <a:pt x="251" y="87"/>
                  </a:lnTo>
                  <a:lnTo>
                    <a:pt x="231" y="95"/>
                  </a:lnTo>
                  <a:lnTo>
                    <a:pt x="231" y="115"/>
                  </a:lnTo>
                  <a:lnTo>
                    <a:pt x="207" y="115"/>
                  </a:lnTo>
                  <a:lnTo>
                    <a:pt x="222" y="124"/>
                  </a:lnTo>
                  <a:lnTo>
                    <a:pt x="231" y="147"/>
                  </a:lnTo>
                  <a:lnTo>
                    <a:pt x="222" y="168"/>
                  </a:lnTo>
                  <a:lnTo>
                    <a:pt x="199" y="158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3448" y="1680"/>
              <a:ext cx="295" cy="168"/>
            </a:xfrm>
            <a:custGeom>
              <a:avLst/>
              <a:gdLst>
                <a:gd name="T0" fmla="*/ 199 w 295"/>
                <a:gd name="T1" fmla="*/ 158 h 168"/>
                <a:gd name="T2" fmla="*/ 199 w 295"/>
                <a:gd name="T3" fmla="*/ 147 h 168"/>
                <a:gd name="T4" fmla="*/ 178 w 295"/>
                <a:gd name="T5" fmla="*/ 135 h 168"/>
                <a:gd name="T6" fmla="*/ 125 w 295"/>
                <a:gd name="T7" fmla="*/ 106 h 168"/>
                <a:gd name="T8" fmla="*/ 117 w 295"/>
                <a:gd name="T9" fmla="*/ 87 h 168"/>
                <a:gd name="T10" fmla="*/ 85 w 295"/>
                <a:gd name="T11" fmla="*/ 87 h 168"/>
                <a:gd name="T12" fmla="*/ 73 w 295"/>
                <a:gd name="T13" fmla="*/ 63 h 168"/>
                <a:gd name="T14" fmla="*/ 52 w 295"/>
                <a:gd name="T15" fmla="*/ 51 h 168"/>
                <a:gd name="T16" fmla="*/ 44 w 295"/>
                <a:gd name="T17" fmla="*/ 51 h 168"/>
                <a:gd name="T18" fmla="*/ 32 w 295"/>
                <a:gd name="T19" fmla="*/ 74 h 168"/>
                <a:gd name="T20" fmla="*/ 32 w 295"/>
                <a:gd name="T21" fmla="*/ 87 h 168"/>
                <a:gd name="T22" fmla="*/ 23 w 295"/>
                <a:gd name="T23" fmla="*/ 87 h 168"/>
                <a:gd name="T24" fmla="*/ 0 w 295"/>
                <a:gd name="T25" fmla="*/ 14 h 168"/>
                <a:gd name="T26" fmla="*/ 44 w 295"/>
                <a:gd name="T27" fmla="*/ 0 h 168"/>
                <a:gd name="T28" fmla="*/ 105 w 295"/>
                <a:gd name="T29" fmla="*/ 43 h 168"/>
                <a:gd name="T30" fmla="*/ 149 w 295"/>
                <a:gd name="T31" fmla="*/ 34 h 168"/>
                <a:gd name="T32" fmla="*/ 169 w 295"/>
                <a:gd name="T33" fmla="*/ 51 h 168"/>
                <a:gd name="T34" fmla="*/ 178 w 295"/>
                <a:gd name="T35" fmla="*/ 74 h 168"/>
                <a:gd name="T36" fmla="*/ 190 w 295"/>
                <a:gd name="T37" fmla="*/ 74 h 168"/>
                <a:gd name="T38" fmla="*/ 190 w 295"/>
                <a:gd name="T39" fmla="*/ 87 h 168"/>
                <a:gd name="T40" fmla="*/ 222 w 295"/>
                <a:gd name="T41" fmla="*/ 87 h 168"/>
                <a:gd name="T42" fmla="*/ 243 w 295"/>
                <a:gd name="T43" fmla="*/ 74 h 168"/>
                <a:gd name="T44" fmla="*/ 263 w 295"/>
                <a:gd name="T45" fmla="*/ 87 h 168"/>
                <a:gd name="T46" fmla="*/ 263 w 295"/>
                <a:gd name="T47" fmla="*/ 74 h 168"/>
                <a:gd name="T48" fmla="*/ 295 w 295"/>
                <a:gd name="T49" fmla="*/ 95 h 168"/>
                <a:gd name="T50" fmla="*/ 272 w 295"/>
                <a:gd name="T51" fmla="*/ 106 h 168"/>
                <a:gd name="T52" fmla="*/ 251 w 295"/>
                <a:gd name="T53" fmla="*/ 106 h 168"/>
                <a:gd name="T54" fmla="*/ 251 w 295"/>
                <a:gd name="T55" fmla="*/ 87 h 168"/>
                <a:gd name="T56" fmla="*/ 231 w 295"/>
                <a:gd name="T57" fmla="*/ 95 h 168"/>
                <a:gd name="T58" fmla="*/ 231 w 295"/>
                <a:gd name="T59" fmla="*/ 115 h 168"/>
                <a:gd name="T60" fmla="*/ 207 w 295"/>
                <a:gd name="T61" fmla="*/ 115 h 168"/>
                <a:gd name="T62" fmla="*/ 222 w 295"/>
                <a:gd name="T63" fmla="*/ 124 h 168"/>
                <a:gd name="T64" fmla="*/ 231 w 295"/>
                <a:gd name="T65" fmla="*/ 147 h 168"/>
                <a:gd name="T66" fmla="*/ 222 w 295"/>
                <a:gd name="T67" fmla="*/ 168 h 168"/>
                <a:gd name="T68" fmla="*/ 199 w 295"/>
                <a:gd name="T69" fmla="*/ 15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5" h="168">
                  <a:moveTo>
                    <a:pt x="199" y="158"/>
                  </a:moveTo>
                  <a:lnTo>
                    <a:pt x="199" y="147"/>
                  </a:lnTo>
                  <a:lnTo>
                    <a:pt x="178" y="135"/>
                  </a:lnTo>
                  <a:lnTo>
                    <a:pt x="125" y="106"/>
                  </a:lnTo>
                  <a:lnTo>
                    <a:pt x="117" y="87"/>
                  </a:lnTo>
                  <a:lnTo>
                    <a:pt x="85" y="87"/>
                  </a:lnTo>
                  <a:lnTo>
                    <a:pt x="73" y="63"/>
                  </a:lnTo>
                  <a:lnTo>
                    <a:pt x="52" y="51"/>
                  </a:lnTo>
                  <a:lnTo>
                    <a:pt x="44" y="51"/>
                  </a:lnTo>
                  <a:lnTo>
                    <a:pt x="32" y="74"/>
                  </a:lnTo>
                  <a:lnTo>
                    <a:pt x="32" y="87"/>
                  </a:lnTo>
                  <a:lnTo>
                    <a:pt x="23" y="87"/>
                  </a:lnTo>
                  <a:lnTo>
                    <a:pt x="0" y="14"/>
                  </a:lnTo>
                  <a:lnTo>
                    <a:pt x="44" y="0"/>
                  </a:lnTo>
                  <a:lnTo>
                    <a:pt x="105" y="43"/>
                  </a:lnTo>
                  <a:lnTo>
                    <a:pt x="149" y="34"/>
                  </a:lnTo>
                  <a:lnTo>
                    <a:pt x="169" y="51"/>
                  </a:lnTo>
                  <a:lnTo>
                    <a:pt x="178" y="74"/>
                  </a:lnTo>
                  <a:lnTo>
                    <a:pt x="190" y="74"/>
                  </a:lnTo>
                  <a:lnTo>
                    <a:pt x="190" y="87"/>
                  </a:lnTo>
                  <a:lnTo>
                    <a:pt x="222" y="87"/>
                  </a:lnTo>
                  <a:lnTo>
                    <a:pt x="243" y="74"/>
                  </a:lnTo>
                  <a:lnTo>
                    <a:pt x="263" y="87"/>
                  </a:lnTo>
                  <a:lnTo>
                    <a:pt x="263" y="74"/>
                  </a:lnTo>
                  <a:lnTo>
                    <a:pt x="295" y="95"/>
                  </a:lnTo>
                  <a:lnTo>
                    <a:pt x="272" y="106"/>
                  </a:lnTo>
                  <a:lnTo>
                    <a:pt x="251" y="106"/>
                  </a:lnTo>
                  <a:lnTo>
                    <a:pt x="251" y="87"/>
                  </a:lnTo>
                  <a:lnTo>
                    <a:pt x="231" y="95"/>
                  </a:lnTo>
                  <a:lnTo>
                    <a:pt x="231" y="115"/>
                  </a:lnTo>
                  <a:lnTo>
                    <a:pt x="207" y="115"/>
                  </a:lnTo>
                  <a:lnTo>
                    <a:pt x="222" y="124"/>
                  </a:lnTo>
                  <a:lnTo>
                    <a:pt x="231" y="147"/>
                  </a:lnTo>
                  <a:lnTo>
                    <a:pt x="222" y="168"/>
                  </a:lnTo>
                  <a:lnTo>
                    <a:pt x="199" y="158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3655" y="1766"/>
              <a:ext cx="130" cy="81"/>
            </a:xfrm>
            <a:custGeom>
              <a:avLst/>
              <a:gdLst>
                <a:gd name="T0" fmla="*/ 24 w 130"/>
                <a:gd name="T1" fmla="*/ 81 h 81"/>
                <a:gd name="T2" fmla="*/ 14 w 130"/>
                <a:gd name="T3" fmla="*/ 81 h 81"/>
                <a:gd name="T4" fmla="*/ 24 w 130"/>
                <a:gd name="T5" fmla="*/ 60 h 81"/>
                <a:gd name="T6" fmla="*/ 14 w 130"/>
                <a:gd name="T7" fmla="*/ 37 h 81"/>
                <a:gd name="T8" fmla="*/ 0 w 130"/>
                <a:gd name="T9" fmla="*/ 29 h 81"/>
                <a:gd name="T10" fmla="*/ 24 w 130"/>
                <a:gd name="T11" fmla="*/ 29 h 81"/>
                <a:gd name="T12" fmla="*/ 24 w 130"/>
                <a:gd name="T13" fmla="*/ 19 h 81"/>
                <a:gd name="T14" fmla="*/ 24 w 130"/>
                <a:gd name="T15" fmla="*/ 8 h 81"/>
                <a:gd name="T16" fmla="*/ 44 w 130"/>
                <a:gd name="T17" fmla="*/ 0 h 81"/>
                <a:gd name="T18" fmla="*/ 44 w 130"/>
                <a:gd name="T19" fmla="*/ 19 h 81"/>
                <a:gd name="T20" fmla="*/ 56 w 130"/>
                <a:gd name="T21" fmla="*/ 19 h 81"/>
                <a:gd name="T22" fmla="*/ 44 w 130"/>
                <a:gd name="T23" fmla="*/ 19 h 81"/>
                <a:gd name="T24" fmla="*/ 35 w 130"/>
                <a:gd name="T25" fmla="*/ 19 h 81"/>
                <a:gd name="T26" fmla="*/ 35 w 130"/>
                <a:gd name="T27" fmla="*/ 29 h 81"/>
                <a:gd name="T28" fmla="*/ 65 w 130"/>
                <a:gd name="T29" fmla="*/ 29 h 81"/>
                <a:gd name="T30" fmla="*/ 76 w 130"/>
                <a:gd name="T31" fmla="*/ 37 h 81"/>
                <a:gd name="T32" fmla="*/ 109 w 130"/>
                <a:gd name="T33" fmla="*/ 29 h 81"/>
                <a:gd name="T34" fmla="*/ 109 w 130"/>
                <a:gd name="T35" fmla="*/ 37 h 81"/>
                <a:gd name="T36" fmla="*/ 118 w 130"/>
                <a:gd name="T37" fmla="*/ 48 h 81"/>
                <a:gd name="T38" fmla="*/ 130 w 130"/>
                <a:gd name="T39" fmla="*/ 48 h 81"/>
                <a:gd name="T40" fmla="*/ 130 w 130"/>
                <a:gd name="T41" fmla="*/ 71 h 81"/>
                <a:gd name="T42" fmla="*/ 109 w 130"/>
                <a:gd name="T43" fmla="*/ 71 h 81"/>
                <a:gd name="T44" fmla="*/ 88 w 130"/>
                <a:gd name="T45" fmla="*/ 81 h 81"/>
                <a:gd name="T46" fmla="*/ 76 w 130"/>
                <a:gd name="T47" fmla="*/ 60 h 81"/>
                <a:gd name="T48" fmla="*/ 65 w 130"/>
                <a:gd name="T49" fmla="*/ 48 h 81"/>
                <a:gd name="T50" fmla="*/ 56 w 130"/>
                <a:gd name="T51" fmla="*/ 71 h 81"/>
                <a:gd name="T52" fmla="*/ 44 w 130"/>
                <a:gd name="T53" fmla="*/ 71 h 81"/>
                <a:gd name="T54" fmla="*/ 24 w 130"/>
                <a:gd name="T5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81">
                  <a:moveTo>
                    <a:pt x="24" y="81"/>
                  </a:moveTo>
                  <a:lnTo>
                    <a:pt x="14" y="81"/>
                  </a:lnTo>
                  <a:lnTo>
                    <a:pt x="24" y="60"/>
                  </a:lnTo>
                  <a:lnTo>
                    <a:pt x="14" y="37"/>
                  </a:lnTo>
                  <a:lnTo>
                    <a:pt x="0" y="29"/>
                  </a:lnTo>
                  <a:lnTo>
                    <a:pt x="24" y="29"/>
                  </a:lnTo>
                  <a:lnTo>
                    <a:pt x="24" y="19"/>
                  </a:lnTo>
                  <a:lnTo>
                    <a:pt x="24" y="8"/>
                  </a:lnTo>
                  <a:lnTo>
                    <a:pt x="44" y="0"/>
                  </a:lnTo>
                  <a:lnTo>
                    <a:pt x="44" y="19"/>
                  </a:lnTo>
                  <a:lnTo>
                    <a:pt x="56" y="19"/>
                  </a:lnTo>
                  <a:lnTo>
                    <a:pt x="44" y="19"/>
                  </a:lnTo>
                  <a:lnTo>
                    <a:pt x="35" y="19"/>
                  </a:lnTo>
                  <a:lnTo>
                    <a:pt x="35" y="29"/>
                  </a:lnTo>
                  <a:lnTo>
                    <a:pt x="65" y="29"/>
                  </a:lnTo>
                  <a:lnTo>
                    <a:pt x="76" y="37"/>
                  </a:lnTo>
                  <a:lnTo>
                    <a:pt x="109" y="29"/>
                  </a:lnTo>
                  <a:lnTo>
                    <a:pt x="109" y="37"/>
                  </a:lnTo>
                  <a:lnTo>
                    <a:pt x="118" y="48"/>
                  </a:lnTo>
                  <a:lnTo>
                    <a:pt x="130" y="48"/>
                  </a:lnTo>
                  <a:lnTo>
                    <a:pt x="130" y="71"/>
                  </a:lnTo>
                  <a:lnTo>
                    <a:pt x="109" y="71"/>
                  </a:lnTo>
                  <a:lnTo>
                    <a:pt x="88" y="81"/>
                  </a:lnTo>
                  <a:lnTo>
                    <a:pt x="76" y="60"/>
                  </a:lnTo>
                  <a:lnTo>
                    <a:pt x="65" y="48"/>
                  </a:lnTo>
                  <a:lnTo>
                    <a:pt x="56" y="71"/>
                  </a:lnTo>
                  <a:lnTo>
                    <a:pt x="44" y="71"/>
                  </a:lnTo>
                  <a:lnTo>
                    <a:pt x="24" y="8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3655" y="1766"/>
              <a:ext cx="130" cy="81"/>
            </a:xfrm>
            <a:custGeom>
              <a:avLst/>
              <a:gdLst>
                <a:gd name="T0" fmla="*/ 24 w 130"/>
                <a:gd name="T1" fmla="*/ 81 h 81"/>
                <a:gd name="T2" fmla="*/ 14 w 130"/>
                <a:gd name="T3" fmla="*/ 81 h 81"/>
                <a:gd name="T4" fmla="*/ 24 w 130"/>
                <a:gd name="T5" fmla="*/ 60 h 81"/>
                <a:gd name="T6" fmla="*/ 14 w 130"/>
                <a:gd name="T7" fmla="*/ 37 h 81"/>
                <a:gd name="T8" fmla="*/ 0 w 130"/>
                <a:gd name="T9" fmla="*/ 29 h 81"/>
                <a:gd name="T10" fmla="*/ 24 w 130"/>
                <a:gd name="T11" fmla="*/ 29 h 81"/>
                <a:gd name="T12" fmla="*/ 24 w 130"/>
                <a:gd name="T13" fmla="*/ 19 h 81"/>
                <a:gd name="T14" fmla="*/ 24 w 130"/>
                <a:gd name="T15" fmla="*/ 8 h 81"/>
                <a:gd name="T16" fmla="*/ 44 w 130"/>
                <a:gd name="T17" fmla="*/ 0 h 81"/>
                <a:gd name="T18" fmla="*/ 44 w 130"/>
                <a:gd name="T19" fmla="*/ 19 h 81"/>
                <a:gd name="T20" fmla="*/ 56 w 130"/>
                <a:gd name="T21" fmla="*/ 19 h 81"/>
                <a:gd name="T22" fmla="*/ 44 w 130"/>
                <a:gd name="T23" fmla="*/ 19 h 81"/>
                <a:gd name="T24" fmla="*/ 35 w 130"/>
                <a:gd name="T25" fmla="*/ 19 h 81"/>
                <a:gd name="T26" fmla="*/ 35 w 130"/>
                <a:gd name="T27" fmla="*/ 29 h 81"/>
                <a:gd name="T28" fmla="*/ 65 w 130"/>
                <a:gd name="T29" fmla="*/ 29 h 81"/>
                <a:gd name="T30" fmla="*/ 76 w 130"/>
                <a:gd name="T31" fmla="*/ 37 h 81"/>
                <a:gd name="T32" fmla="*/ 109 w 130"/>
                <a:gd name="T33" fmla="*/ 29 h 81"/>
                <a:gd name="T34" fmla="*/ 109 w 130"/>
                <a:gd name="T35" fmla="*/ 37 h 81"/>
                <a:gd name="T36" fmla="*/ 118 w 130"/>
                <a:gd name="T37" fmla="*/ 48 h 81"/>
                <a:gd name="T38" fmla="*/ 130 w 130"/>
                <a:gd name="T39" fmla="*/ 48 h 81"/>
                <a:gd name="T40" fmla="*/ 130 w 130"/>
                <a:gd name="T41" fmla="*/ 71 h 81"/>
                <a:gd name="T42" fmla="*/ 109 w 130"/>
                <a:gd name="T43" fmla="*/ 71 h 81"/>
                <a:gd name="T44" fmla="*/ 88 w 130"/>
                <a:gd name="T45" fmla="*/ 81 h 81"/>
                <a:gd name="T46" fmla="*/ 76 w 130"/>
                <a:gd name="T47" fmla="*/ 60 h 81"/>
                <a:gd name="T48" fmla="*/ 65 w 130"/>
                <a:gd name="T49" fmla="*/ 48 h 81"/>
                <a:gd name="T50" fmla="*/ 56 w 130"/>
                <a:gd name="T51" fmla="*/ 71 h 81"/>
                <a:gd name="T52" fmla="*/ 44 w 130"/>
                <a:gd name="T53" fmla="*/ 71 h 81"/>
                <a:gd name="T54" fmla="*/ 24 w 130"/>
                <a:gd name="T5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81">
                  <a:moveTo>
                    <a:pt x="24" y="81"/>
                  </a:moveTo>
                  <a:lnTo>
                    <a:pt x="14" y="81"/>
                  </a:lnTo>
                  <a:lnTo>
                    <a:pt x="24" y="60"/>
                  </a:lnTo>
                  <a:lnTo>
                    <a:pt x="14" y="37"/>
                  </a:lnTo>
                  <a:lnTo>
                    <a:pt x="0" y="29"/>
                  </a:lnTo>
                  <a:lnTo>
                    <a:pt x="24" y="29"/>
                  </a:lnTo>
                  <a:lnTo>
                    <a:pt x="24" y="19"/>
                  </a:lnTo>
                  <a:lnTo>
                    <a:pt x="24" y="8"/>
                  </a:lnTo>
                  <a:lnTo>
                    <a:pt x="44" y="0"/>
                  </a:lnTo>
                  <a:lnTo>
                    <a:pt x="44" y="19"/>
                  </a:lnTo>
                  <a:lnTo>
                    <a:pt x="56" y="19"/>
                  </a:lnTo>
                  <a:lnTo>
                    <a:pt x="44" y="19"/>
                  </a:lnTo>
                  <a:lnTo>
                    <a:pt x="35" y="19"/>
                  </a:lnTo>
                  <a:lnTo>
                    <a:pt x="35" y="29"/>
                  </a:lnTo>
                  <a:lnTo>
                    <a:pt x="65" y="29"/>
                  </a:lnTo>
                  <a:lnTo>
                    <a:pt x="76" y="37"/>
                  </a:lnTo>
                  <a:lnTo>
                    <a:pt x="109" y="29"/>
                  </a:lnTo>
                  <a:lnTo>
                    <a:pt x="109" y="37"/>
                  </a:lnTo>
                  <a:lnTo>
                    <a:pt x="118" y="48"/>
                  </a:lnTo>
                  <a:lnTo>
                    <a:pt x="130" y="48"/>
                  </a:lnTo>
                  <a:lnTo>
                    <a:pt x="130" y="71"/>
                  </a:lnTo>
                  <a:lnTo>
                    <a:pt x="109" y="71"/>
                  </a:lnTo>
                  <a:lnTo>
                    <a:pt x="88" y="81"/>
                  </a:lnTo>
                  <a:lnTo>
                    <a:pt x="76" y="60"/>
                  </a:lnTo>
                  <a:lnTo>
                    <a:pt x="65" y="48"/>
                  </a:lnTo>
                  <a:lnTo>
                    <a:pt x="56" y="71"/>
                  </a:lnTo>
                  <a:lnTo>
                    <a:pt x="44" y="71"/>
                  </a:lnTo>
                  <a:lnTo>
                    <a:pt x="24" y="8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3691" y="1723"/>
              <a:ext cx="154" cy="80"/>
            </a:xfrm>
            <a:custGeom>
              <a:avLst/>
              <a:gdLst>
                <a:gd name="T0" fmla="*/ 8 w 154"/>
                <a:gd name="T1" fmla="*/ 62 h 80"/>
                <a:gd name="T2" fmla="*/ 28 w 154"/>
                <a:gd name="T3" fmla="*/ 62 h 80"/>
                <a:gd name="T4" fmla="*/ 52 w 154"/>
                <a:gd name="T5" fmla="*/ 51 h 80"/>
                <a:gd name="T6" fmla="*/ 20 w 154"/>
                <a:gd name="T7" fmla="*/ 30 h 80"/>
                <a:gd name="T8" fmla="*/ 20 w 154"/>
                <a:gd name="T9" fmla="*/ 43 h 80"/>
                <a:gd name="T10" fmla="*/ 0 w 154"/>
                <a:gd name="T11" fmla="*/ 30 h 80"/>
                <a:gd name="T12" fmla="*/ 8 w 154"/>
                <a:gd name="T13" fmla="*/ 19 h 80"/>
                <a:gd name="T14" fmla="*/ 8 w 154"/>
                <a:gd name="T15" fmla="*/ 8 h 80"/>
                <a:gd name="T16" fmla="*/ 20 w 154"/>
                <a:gd name="T17" fmla="*/ 8 h 80"/>
                <a:gd name="T18" fmla="*/ 40 w 154"/>
                <a:gd name="T19" fmla="*/ 19 h 80"/>
                <a:gd name="T20" fmla="*/ 52 w 154"/>
                <a:gd name="T21" fmla="*/ 8 h 80"/>
                <a:gd name="T22" fmla="*/ 52 w 154"/>
                <a:gd name="T23" fmla="*/ 0 h 80"/>
                <a:gd name="T24" fmla="*/ 72 w 154"/>
                <a:gd name="T25" fmla="*/ 8 h 80"/>
                <a:gd name="T26" fmla="*/ 133 w 154"/>
                <a:gd name="T27" fmla="*/ 8 h 80"/>
                <a:gd name="T28" fmla="*/ 154 w 154"/>
                <a:gd name="T29" fmla="*/ 19 h 80"/>
                <a:gd name="T30" fmla="*/ 154 w 154"/>
                <a:gd name="T31" fmla="*/ 30 h 80"/>
                <a:gd name="T32" fmla="*/ 133 w 154"/>
                <a:gd name="T33" fmla="*/ 43 h 80"/>
                <a:gd name="T34" fmla="*/ 113 w 154"/>
                <a:gd name="T35" fmla="*/ 43 h 80"/>
                <a:gd name="T36" fmla="*/ 113 w 154"/>
                <a:gd name="T37" fmla="*/ 51 h 80"/>
                <a:gd name="T38" fmla="*/ 81 w 154"/>
                <a:gd name="T39" fmla="*/ 51 h 80"/>
                <a:gd name="T40" fmla="*/ 72 w 154"/>
                <a:gd name="T41" fmla="*/ 62 h 80"/>
                <a:gd name="T42" fmla="*/ 72 w 154"/>
                <a:gd name="T43" fmla="*/ 71 h 80"/>
                <a:gd name="T44" fmla="*/ 40 w 154"/>
                <a:gd name="T45" fmla="*/ 80 h 80"/>
                <a:gd name="T46" fmla="*/ 28 w 154"/>
                <a:gd name="T47" fmla="*/ 71 h 80"/>
                <a:gd name="T48" fmla="*/ 0 w 154"/>
                <a:gd name="T49" fmla="*/ 71 h 80"/>
                <a:gd name="T50" fmla="*/ 0 w 154"/>
                <a:gd name="T51" fmla="*/ 62 h 80"/>
                <a:gd name="T52" fmla="*/ 8 w 154"/>
                <a:gd name="T53" fmla="*/ 6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80">
                  <a:moveTo>
                    <a:pt x="8" y="62"/>
                  </a:moveTo>
                  <a:lnTo>
                    <a:pt x="28" y="62"/>
                  </a:lnTo>
                  <a:lnTo>
                    <a:pt x="52" y="51"/>
                  </a:lnTo>
                  <a:lnTo>
                    <a:pt x="20" y="30"/>
                  </a:lnTo>
                  <a:lnTo>
                    <a:pt x="20" y="43"/>
                  </a:lnTo>
                  <a:lnTo>
                    <a:pt x="0" y="30"/>
                  </a:lnTo>
                  <a:lnTo>
                    <a:pt x="8" y="19"/>
                  </a:lnTo>
                  <a:lnTo>
                    <a:pt x="8" y="8"/>
                  </a:lnTo>
                  <a:lnTo>
                    <a:pt x="20" y="8"/>
                  </a:lnTo>
                  <a:lnTo>
                    <a:pt x="40" y="19"/>
                  </a:lnTo>
                  <a:lnTo>
                    <a:pt x="52" y="8"/>
                  </a:lnTo>
                  <a:lnTo>
                    <a:pt x="52" y="0"/>
                  </a:lnTo>
                  <a:lnTo>
                    <a:pt x="72" y="8"/>
                  </a:lnTo>
                  <a:lnTo>
                    <a:pt x="133" y="8"/>
                  </a:lnTo>
                  <a:lnTo>
                    <a:pt x="154" y="19"/>
                  </a:lnTo>
                  <a:lnTo>
                    <a:pt x="154" y="30"/>
                  </a:lnTo>
                  <a:lnTo>
                    <a:pt x="133" y="43"/>
                  </a:lnTo>
                  <a:lnTo>
                    <a:pt x="113" y="43"/>
                  </a:lnTo>
                  <a:lnTo>
                    <a:pt x="113" y="51"/>
                  </a:lnTo>
                  <a:lnTo>
                    <a:pt x="81" y="51"/>
                  </a:lnTo>
                  <a:lnTo>
                    <a:pt x="72" y="62"/>
                  </a:lnTo>
                  <a:lnTo>
                    <a:pt x="72" y="71"/>
                  </a:lnTo>
                  <a:lnTo>
                    <a:pt x="40" y="80"/>
                  </a:lnTo>
                  <a:lnTo>
                    <a:pt x="28" y="71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8" y="62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3691" y="1723"/>
              <a:ext cx="154" cy="80"/>
            </a:xfrm>
            <a:custGeom>
              <a:avLst/>
              <a:gdLst>
                <a:gd name="T0" fmla="*/ 8 w 154"/>
                <a:gd name="T1" fmla="*/ 62 h 80"/>
                <a:gd name="T2" fmla="*/ 28 w 154"/>
                <a:gd name="T3" fmla="*/ 62 h 80"/>
                <a:gd name="T4" fmla="*/ 52 w 154"/>
                <a:gd name="T5" fmla="*/ 51 h 80"/>
                <a:gd name="T6" fmla="*/ 20 w 154"/>
                <a:gd name="T7" fmla="*/ 30 h 80"/>
                <a:gd name="T8" fmla="*/ 20 w 154"/>
                <a:gd name="T9" fmla="*/ 43 h 80"/>
                <a:gd name="T10" fmla="*/ 0 w 154"/>
                <a:gd name="T11" fmla="*/ 30 h 80"/>
                <a:gd name="T12" fmla="*/ 8 w 154"/>
                <a:gd name="T13" fmla="*/ 19 h 80"/>
                <a:gd name="T14" fmla="*/ 8 w 154"/>
                <a:gd name="T15" fmla="*/ 8 h 80"/>
                <a:gd name="T16" fmla="*/ 20 w 154"/>
                <a:gd name="T17" fmla="*/ 8 h 80"/>
                <a:gd name="T18" fmla="*/ 40 w 154"/>
                <a:gd name="T19" fmla="*/ 19 h 80"/>
                <a:gd name="T20" fmla="*/ 52 w 154"/>
                <a:gd name="T21" fmla="*/ 8 h 80"/>
                <a:gd name="T22" fmla="*/ 52 w 154"/>
                <a:gd name="T23" fmla="*/ 0 h 80"/>
                <a:gd name="T24" fmla="*/ 72 w 154"/>
                <a:gd name="T25" fmla="*/ 8 h 80"/>
                <a:gd name="T26" fmla="*/ 133 w 154"/>
                <a:gd name="T27" fmla="*/ 8 h 80"/>
                <a:gd name="T28" fmla="*/ 154 w 154"/>
                <a:gd name="T29" fmla="*/ 19 h 80"/>
                <a:gd name="T30" fmla="*/ 154 w 154"/>
                <a:gd name="T31" fmla="*/ 30 h 80"/>
                <a:gd name="T32" fmla="*/ 133 w 154"/>
                <a:gd name="T33" fmla="*/ 43 h 80"/>
                <a:gd name="T34" fmla="*/ 113 w 154"/>
                <a:gd name="T35" fmla="*/ 43 h 80"/>
                <a:gd name="T36" fmla="*/ 113 w 154"/>
                <a:gd name="T37" fmla="*/ 51 h 80"/>
                <a:gd name="T38" fmla="*/ 81 w 154"/>
                <a:gd name="T39" fmla="*/ 51 h 80"/>
                <a:gd name="T40" fmla="*/ 72 w 154"/>
                <a:gd name="T41" fmla="*/ 62 h 80"/>
                <a:gd name="T42" fmla="*/ 72 w 154"/>
                <a:gd name="T43" fmla="*/ 71 h 80"/>
                <a:gd name="T44" fmla="*/ 40 w 154"/>
                <a:gd name="T45" fmla="*/ 80 h 80"/>
                <a:gd name="T46" fmla="*/ 28 w 154"/>
                <a:gd name="T47" fmla="*/ 71 h 80"/>
                <a:gd name="T48" fmla="*/ 0 w 154"/>
                <a:gd name="T49" fmla="*/ 71 h 80"/>
                <a:gd name="T50" fmla="*/ 0 w 154"/>
                <a:gd name="T51" fmla="*/ 62 h 80"/>
                <a:gd name="T52" fmla="*/ 8 w 154"/>
                <a:gd name="T53" fmla="*/ 6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80">
                  <a:moveTo>
                    <a:pt x="8" y="62"/>
                  </a:moveTo>
                  <a:lnTo>
                    <a:pt x="28" y="62"/>
                  </a:lnTo>
                  <a:lnTo>
                    <a:pt x="52" y="51"/>
                  </a:lnTo>
                  <a:lnTo>
                    <a:pt x="20" y="30"/>
                  </a:lnTo>
                  <a:lnTo>
                    <a:pt x="20" y="43"/>
                  </a:lnTo>
                  <a:lnTo>
                    <a:pt x="0" y="30"/>
                  </a:lnTo>
                  <a:lnTo>
                    <a:pt x="8" y="19"/>
                  </a:lnTo>
                  <a:lnTo>
                    <a:pt x="8" y="8"/>
                  </a:lnTo>
                  <a:lnTo>
                    <a:pt x="20" y="8"/>
                  </a:lnTo>
                  <a:lnTo>
                    <a:pt x="40" y="19"/>
                  </a:lnTo>
                  <a:lnTo>
                    <a:pt x="52" y="8"/>
                  </a:lnTo>
                  <a:lnTo>
                    <a:pt x="52" y="0"/>
                  </a:lnTo>
                  <a:lnTo>
                    <a:pt x="72" y="8"/>
                  </a:lnTo>
                  <a:lnTo>
                    <a:pt x="133" y="8"/>
                  </a:lnTo>
                  <a:lnTo>
                    <a:pt x="154" y="19"/>
                  </a:lnTo>
                  <a:lnTo>
                    <a:pt x="154" y="30"/>
                  </a:lnTo>
                  <a:lnTo>
                    <a:pt x="133" y="43"/>
                  </a:lnTo>
                  <a:lnTo>
                    <a:pt x="113" y="43"/>
                  </a:lnTo>
                  <a:lnTo>
                    <a:pt x="113" y="51"/>
                  </a:lnTo>
                  <a:lnTo>
                    <a:pt x="81" y="51"/>
                  </a:lnTo>
                  <a:lnTo>
                    <a:pt x="72" y="62"/>
                  </a:lnTo>
                  <a:lnTo>
                    <a:pt x="72" y="71"/>
                  </a:lnTo>
                  <a:lnTo>
                    <a:pt x="40" y="80"/>
                  </a:lnTo>
                  <a:lnTo>
                    <a:pt x="28" y="71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8" y="62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3407" y="1731"/>
              <a:ext cx="240" cy="145"/>
            </a:xfrm>
            <a:custGeom>
              <a:avLst/>
              <a:gdLst>
                <a:gd name="T0" fmla="*/ 64 w 240"/>
                <a:gd name="T1" fmla="*/ 35 h 145"/>
                <a:gd name="T2" fmla="*/ 49 w 240"/>
                <a:gd name="T3" fmla="*/ 35 h 145"/>
                <a:gd name="T4" fmla="*/ 20 w 240"/>
                <a:gd name="T5" fmla="*/ 11 h 145"/>
                <a:gd name="T6" fmla="*/ 11 w 240"/>
                <a:gd name="T7" fmla="*/ 11 h 145"/>
                <a:gd name="T8" fmla="*/ 0 w 240"/>
                <a:gd name="T9" fmla="*/ 22 h 145"/>
                <a:gd name="T10" fmla="*/ 11 w 240"/>
                <a:gd name="T11" fmla="*/ 35 h 145"/>
                <a:gd name="T12" fmla="*/ 11 w 240"/>
                <a:gd name="T13" fmla="*/ 22 h 145"/>
                <a:gd name="T14" fmla="*/ 20 w 240"/>
                <a:gd name="T15" fmla="*/ 22 h 145"/>
                <a:gd name="T16" fmla="*/ 29 w 240"/>
                <a:gd name="T17" fmla="*/ 35 h 145"/>
                <a:gd name="T18" fmla="*/ 29 w 240"/>
                <a:gd name="T19" fmla="*/ 43 h 145"/>
                <a:gd name="T20" fmla="*/ 11 w 240"/>
                <a:gd name="T21" fmla="*/ 43 h 145"/>
                <a:gd name="T22" fmla="*/ 11 w 240"/>
                <a:gd name="T23" fmla="*/ 54 h 145"/>
                <a:gd name="T24" fmla="*/ 20 w 240"/>
                <a:gd name="T25" fmla="*/ 54 h 145"/>
                <a:gd name="T26" fmla="*/ 29 w 240"/>
                <a:gd name="T27" fmla="*/ 72 h 145"/>
                <a:gd name="T28" fmla="*/ 40 w 240"/>
                <a:gd name="T29" fmla="*/ 106 h 145"/>
                <a:gd name="T30" fmla="*/ 64 w 240"/>
                <a:gd name="T31" fmla="*/ 95 h 145"/>
                <a:gd name="T32" fmla="*/ 85 w 240"/>
                <a:gd name="T33" fmla="*/ 83 h 145"/>
                <a:gd name="T34" fmla="*/ 166 w 240"/>
                <a:gd name="T35" fmla="*/ 124 h 145"/>
                <a:gd name="T36" fmla="*/ 166 w 240"/>
                <a:gd name="T37" fmla="*/ 135 h 145"/>
                <a:gd name="T38" fmla="*/ 190 w 240"/>
                <a:gd name="T39" fmla="*/ 145 h 145"/>
                <a:gd name="T40" fmla="*/ 198 w 240"/>
                <a:gd name="T41" fmla="*/ 135 h 145"/>
                <a:gd name="T42" fmla="*/ 219 w 240"/>
                <a:gd name="T43" fmla="*/ 124 h 145"/>
                <a:gd name="T44" fmla="*/ 219 w 240"/>
                <a:gd name="T45" fmla="*/ 106 h 145"/>
                <a:gd name="T46" fmla="*/ 230 w 240"/>
                <a:gd name="T47" fmla="*/ 106 h 145"/>
                <a:gd name="T48" fmla="*/ 240 w 240"/>
                <a:gd name="T49" fmla="*/ 106 h 145"/>
                <a:gd name="T50" fmla="*/ 240 w 240"/>
                <a:gd name="T51" fmla="*/ 95 h 145"/>
                <a:gd name="T52" fmla="*/ 219 w 240"/>
                <a:gd name="T53" fmla="*/ 83 h 145"/>
                <a:gd name="T54" fmla="*/ 166 w 240"/>
                <a:gd name="T55" fmla="*/ 54 h 145"/>
                <a:gd name="T56" fmla="*/ 157 w 240"/>
                <a:gd name="T57" fmla="*/ 35 h 145"/>
                <a:gd name="T58" fmla="*/ 125 w 240"/>
                <a:gd name="T59" fmla="*/ 35 h 145"/>
                <a:gd name="T60" fmla="*/ 114 w 240"/>
                <a:gd name="T61" fmla="*/ 11 h 145"/>
                <a:gd name="T62" fmla="*/ 93 w 240"/>
                <a:gd name="T63" fmla="*/ 0 h 145"/>
                <a:gd name="T64" fmla="*/ 85 w 240"/>
                <a:gd name="T65" fmla="*/ 0 h 145"/>
                <a:gd name="T66" fmla="*/ 72 w 240"/>
                <a:gd name="T67" fmla="*/ 22 h 145"/>
                <a:gd name="T68" fmla="*/ 72 w 240"/>
                <a:gd name="T69" fmla="*/ 35 h 145"/>
                <a:gd name="T70" fmla="*/ 64 w 240"/>
                <a:gd name="T71" fmla="*/ 3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0" h="145">
                  <a:moveTo>
                    <a:pt x="64" y="35"/>
                  </a:moveTo>
                  <a:lnTo>
                    <a:pt x="49" y="35"/>
                  </a:lnTo>
                  <a:lnTo>
                    <a:pt x="20" y="11"/>
                  </a:lnTo>
                  <a:lnTo>
                    <a:pt x="11" y="11"/>
                  </a:lnTo>
                  <a:lnTo>
                    <a:pt x="0" y="22"/>
                  </a:lnTo>
                  <a:lnTo>
                    <a:pt x="11" y="35"/>
                  </a:lnTo>
                  <a:lnTo>
                    <a:pt x="11" y="22"/>
                  </a:lnTo>
                  <a:lnTo>
                    <a:pt x="20" y="22"/>
                  </a:lnTo>
                  <a:lnTo>
                    <a:pt x="29" y="35"/>
                  </a:lnTo>
                  <a:lnTo>
                    <a:pt x="29" y="43"/>
                  </a:lnTo>
                  <a:lnTo>
                    <a:pt x="11" y="43"/>
                  </a:lnTo>
                  <a:lnTo>
                    <a:pt x="11" y="54"/>
                  </a:lnTo>
                  <a:lnTo>
                    <a:pt x="20" y="54"/>
                  </a:lnTo>
                  <a:lnTo>
                    <a:pt x="29" y="72"/>
                  </a:lnTo>
                  <a:lnTo>
                    <a:pt x="40" y="106"/>
                  </a:lnTo>
                  <a:lnTo>
                    <a:pt x="64" y="95"/>
                  </a:lnTo>
                  <a:lnTo>
                    <a:pt x="85" y="83"/>
                  </a:lnTo>
                  <a:lnTo>
                    <a:pt x="166" y="124"/>
                  </a:lnTo>
                  <a:lnTo>
                    <a:pt x="166" y="135"/>
                  </a:lnTo>
                  <a:lnTo>
                    <a:pt x="190" y="145"/>
                  </a:lnTo>
                  <a:lnTo>
                    <a:pt x="198" y="135"/>
                  </a:lnTo>
                  <a:lnTo>
                    <a:pt x="219" y="124"/>
                  </a:lnTo>
                  <a:lnTo>
                    <a:pt x="219" y="106"/>
                  </a:lnTo>
                  <a:lnTo>
                    <a:pt x="230" y="106"/>
                  </a:lnTo>
                  <a:lnTo>
                    <a:pt x="240" y="106"/>
                  </a:lnTo>
                  <a:lnTo>
                    <a:pt x="240" y="95"/>
                  </a:lnTo>
                  <a:lnTo>
                    <a:pt x="219" y="83"/>
                  </a:lnTo>
                  <a:lnTo>
                    <a:pt x="166" y="54"/>
                  </a:lnTo>
                  <a:lnTo>
                    <a:pt x="157" y="35"/>
                  </a:lnTo>
                  <a:lnTo>
                    <a:pt x="125" y="35"/>
                  </a:lnTo>
                  <a:lnTo>
                    <a:pt x="114" y="11"/>
                  </a:lnTo>
                  <a:lnTo>
                    <a:pt x="93" y="0"/>
                  </a:lnTo>
                  <a:lnTo>
                    <a:pt x="85" y="0"/>
                  </a:lnTo>
                  <a:lnTo>
                    <a:pt x="72" y="22"/>
                  </a:lnTo>
                  <a:lnTo>
                    <a:pt x="72" y="35"/>
                  </a:lnTo>
                  <a:lnTo>
                    <a:pt x="64" y="35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3407" y="1731"/>
              <a:ext cx="240" cy="145"/>
            </a:xfrm>
            <a:custGeom>
              <a:avLst/>
              <a:gdLst>
                <a:gd name="T0" fmla="*/ 64 w 240"/>
                <a:gd name="T1" fmla="*/ 35 h 145"/>
                <a:gd name="T2" fmla="*/ 49 w 240"/>
                <a:gd name="T3" fmla="*/ 35 h 145"/>
                <a:gd name="T4" fmla="*/ 20 w 240"/>
                <a:gd name="T5" fmla="*/ 11 h 145"/>
                <a:gd name="T6" fmla="*/ 11 w 240"/>
                <a:gd name="T7" fmla="*/ 11 h 145"/>
                <a:gd name="T8" fmla="*/ 0 w 240"/>
                <a:gd name="T9" fmla="*/ 22 h 145"/>
                <a:gd name="T10" fmla="*/ 11 w 240"/>
                <a:gd name="T11" fmla="*/ 35 h 145"/>
                <a:gd name="T12" fmla="*/ 11 w 240"/>
                <a:gd name="T13" fmla="*/ 22 h 145"/>
                <a:gd name="T14" fmla="*/ 20 w 240"/>
                <a:gd name="T15" fmla="*/ 22 h 145"/>
                <a:gd name="T16" fmla="*/ 29 w 240"/>
                <a:gd name="T17" fmla="*/ 35 h 145"/>
                <a:gd name="T18" fmla="*/ 29 w 240"/>
                <a:gd name="T19" fmla="*/ 43 h 145"/>
                <a:gd name="T20" fmla="*/ 11 w 240"/>
                <a:gd name="T21" fmla="*/ 43 h 145"/>
                <a:gd name="T22" fmla="*/ 11 w 240"/>
                <a:gd name="T23" fmla="*/ 54 h 145"/>
                <a:gd name="T24" fmla="*/ 20 w 240"/>
                <a:gd name="T25" fmla="*/ 54 h 145"/>
                <a:gd name="T26" fmla="*/ 29 w 240"/>
                <a:gd name="T27" fmla="*/ 72 h 145"/>
                <a:gd name="T28" fmla="*/ 40 w 240"/>
                <a:gd name="T29" fmla="*/ 106 h 145"/>
                <a:gd name="T30" fmla="*/ 64 w 240"/>
                <a:gd name="T31" fmla="*/ 95 h 145"/>
                <a:gd name="T32" fmla="*/ 85 w 240"/>
                <a:gd name="T33" fmla="*/ 83 h 145"/>
                <a:gd name="T34" fmla="*/ 166 w 240"/>
                <a:gd name="T35" fmla="*/ 124 h 145"/>
                <a:gd name="T36" fmla="*/ 166 w 240"/>
                <a:gd name="T37" fmla="*/ 135 h 145"/>
                <a:gd name="T38" fmla="*/ 190 w 240"/>
                <a:gd name="T39" fmla="*/ 145 h 145"/>
                <a:gd name="T40" fmla="*/ 198 w 240"/>
                <a:gd name="T41" fmla="*/ 135 h 145"/>
                <a:gd name="T42" fmla="*/ 219 w 240"/>
                <a:gd name="T43" fmla="*/ 124 h 145"/>
                <a:gd name="T44" fmla="*/ 219 w 240"/>
                <a:gd name="T45" fmla="*/ 106 h 145"/>
                <a:gd name="T46" fmla="*/ 230 w 240"/>
                <a:gd name="T47" fmla="*/ 106 h 145"/>
                <a:gd name="T48" fmla="*/ 240 w 240"/>
                <a:gd name="T49" fmla="*/ 106 h 145"/>
                <a:gd name="T50" fmla="*/ 240 w 240"/>
                <a:gd name="T51" fmla="*/ 95 h 145"/>
                <a:gd name="T52" fmla="*/ 219 w 240"/>
                <a:gd name="T53" fmla="*/ 83 h 145"/>
                <a:gd name="T54" fmla="*/ 166 w 240"/>
                <a:gd name="T55" fmla="*/ 54 h 145"/>
                <a:gd name="T56" fmla="*/ 157 w 240"/>
                <a:gd name="T57" fmla="*/ 35 h 145"/>
                <a:gd name="T58" fmla="*/ 125 w 240"/>
                <a:gd name="T59" fmla="*/ 35 h 145"/>
                <a:gd name="T60" fmla="*/ 114 w 240"/>
                <a:gd name="T61" fmla="*/ 11 h 145"/>
                <a:gd name="T62" fmla="*/ 93 w 240"/>
                <a:gd name="T63" fmla="*/ 0 h 145"/>
                <a:gd name="T64" fmla="*/ 85 w 240"/>
                <a:gd name="T65" fmla="*/ 0 h 145"/>
                <a:gd name="T66" fmla="*/ 72 w 240"/>
                <a:gd name="T67" fmla="*/ 22 h 145"/>
                <a:gd name="T68" fmla="*/ 72 w 240"/>
                <a:gd name="T69" fmla="*/ 35 h 145"/>
                <a:gd name="T70" fmla="*/ 64 w 240"/>
                <a:gd name="T71" fmla="*/ 3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0" h="145">
                  <a:moveTo>
                    <a:pt x="64" y="35"/>
                  </a:moveTo>
                  <a:lnTo>
                    <a:pt x="49" y="35"/>
                  </a:lnTo>
                  <a:lnTo>
                    <a:pt x="20" y="11"/>
                  </a:lnTo>
                  <a:lnTo>
                    <a:pt x="11" y="11"/>
                  </a:lnTo>
                  <a:lnTo>
                    <a:pt x="0" y="22"/>
                  </a:lnTo>
                  <a:lnTo>
                    <a:pt x="11" y="35"/>
                  </a:lnTo>
                  <a:lnTo>
                    <a:pt x="11" y="22"/>
                  </a:lnTo>
                  <a:lnTo>
                    <a:pt x="20" y="22"/>
                  </a:lnTo>
                  <a:lnTo>
                    <a:pt x="29" y="35"/>
                  </a:lnTo>
                  <a:lnTo>
                    <a:pt x="29" y="43"/>
                  </a:lnTo>
                  <a:lnTo>
                    <a:pt x="11" y="43"/>
                  </a:lnTo>
                  <a:lnTo>
                    <a:pt x="11" y="54"/>
                  </a:lnTo>
                  <a:lnTo>
                    <a:pt x="20" y="54"/>
                  </a:lnTo>
                  <a:lnTo>
                    <a:pt x="29" y="72"/>
                  </a:lnTo>
                  <a:lnTo>
                    <a:pt x="40" y="106"/>
                  </a:lnTo>
                  <a:lnTo>
                    <a:pt x="64" y="95"/>
                  </a:lnTo>
                  <a:lnTo>
                    <a:pt x="85" y="83"/>
                  </a:lnTo>
                  <a:lnTo>
                    <a:pt x="166" y="124"/>
                  </a:lnTo>
                  <a:lnTo>
                    <a:pt x="166" y="135"/>
                  </a:lnTo>
                  <a:lnTo>
                    <a:pt x="190" y="145"/>
                  </a:lnTo>
                  <a:lnTo>
                    <a:pt x="198" y="135"/>
                  </a:lnTo>
                  <a:lnTo>
                    <a:pt x="219" y="124"/>
                  </a:lnTo>
                  <a:lnTo>
                    <a:pt x="219" y="106"/>
                  </a:lnTo>
                  <a:lnTo>
                    <a:pt x="230" y="106"/>
                  </a:lnTo>
                  <a:lnTo>
                    <a:pt x="240" y="106"/>
                  </a:lnTo>
                  <a:lnTo>
                    <a:pt x="240" y="95"/>
                  </a:lnTo>
                  <a:lnTo>
                    <a:pt x="219" y="83"/>
                  </a:lnTo>
                  <a:lnTo>
                    <a:pt x="166" y="54"/>
                  </a:lnTo>
                  <a:lnTo>
                    <a:pt x="157" y="35"/>
                  </a:lnTo>
                  <a:lnTo>
                    <a:pt x="125" y="35"/>
                  </a:lnTo>
                  <a:lnTo>
                    <a:pt x="114" y="11"/>
                  </a:lnTo>
                  <a:lnTo>
                    <a:pt x="93" y="0"/>
                  </a:lnTo>
                  <a:lnTo>
                    <a:pt x="85" y="0"/>
                  </a:lnTo>
                  <a:lnTo>
                    <a:pt x="72" y="22"/>
                  </a:lnTo>
                  <a:lnTo>
                    <a:pt x="72" y="35"/>
                  </a:lnTo>
                  <a:lnTo>
                    <a:pt x="64" y="35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2296" y="2323"/>
              <a:ext cx="126" cy="102"/>
            </a:xfrm>
            <a:custGeom>
              <a:avLst/>
              <a:gdLst>
                <a:gd name="T0" fmla="*/ 102 w 126"/>
                <a:gd name="T1" fmla="*/ 102 h 102"/>
                <a:gd name="T2" fmla="*/ 93 w 126"/>
                <a:gd name="T3" fmla="*/ 102 h 102"/>
                <a:gd name="T4" fmla="*/ 82 w 126"/>
                <a:gd name="T5" fmla="*/ 81 h 102"/>
                <a:gd name="T6" fmla="*/ 72 w 126"/>
                <a:gd name="T7" fmla="*/ 81 h 102"/>
                <a:gd name="T8" fmla="*/ 72 w 126"/>
                <a:gd name="T9" fmla="*/ 72 h 102"/>
                <a:gd name="T10" fmla="*/ 61 w 126"/>
                <a:gd name="T11" fmla="*/ 52 h 102"/>
                <a:gd name="T12" fmla="*/ 40 w 126"/>
                <a:gd name="T13" fmla="*/ 52 h 102"/>
                <a:gd name="T14" fmla="*/ 20 w 126"/>
                <a:gd name="T15" fmla="*/ 61 h 102"/>
                <a:gd name="T16" fmla="*/ 0 w 126"/>
                <a:gd name="T17" fmla="*/ 29 h 102"/>
                <a:gd name="T18" fmla="*/ 0 w 126"/>
                <a:gd name="T19" fmla="*/ 20 h 102"/>
                <a:gd name="T20" fmla="*/ 20 w 126"/>
                <a:gd name="T21" fmla="*/ 20 h 102"/>
                <a:gd name="T22" fmla="*/ 20 w 126"/>
                <a:gd name="T23" fmla="*/ 0 h 102"/>
                <a:gd name="T24" fmla="*/ 61 w 126"/>
                <a:gd name="T25" fmla="*/ 0 h 102"/>
                <a:gd name="T26" fmla="*/ 72 w 126"/>
                <a:gd name="T27" fmla="*/ 9 h 102"/>
                <a:gd name="T28" fmla="*/ 93 w 126"/>
                <a:gd name="T29" fmla="*/ 0 h 102"/>
                <a:gd name="T30" fmla="*/ 111 w 126"/>
                <a:gd name="T31" fmla="*/ 40 h 102"/>
                <a:gd name="T32" fmla="*/ 111 w 126"/>
                <a:gd name="T33" fmla="*/ 61 h 102"/>
                <a:gd name="T34" fmla="*/ 126 w 126"/>
                <a:gd name="T35" fmla="*/ 81 h 102"/>
                <a:gd name="T36" fmla="*/ 111 w 126"/>
                <a:gd name="T37" fmla="*/ 81 h 102"/>
                <a:gd name="T38" fmla="*/ 111 w 126"/>
                <a:gd name="T39" fmla="*/ 93 h 102"/>
                <a:gd name="T40" fmla="*/ 102 w 126"/>
                <a:gd name="T4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6" h="102">
                  <a:moveTo>
                    <a:pt x="102" y="102"/>
                  </a:moveTo>
                  <a:lnTo>
                    <a:pt x="93" y="102"/>
                  </a:lnTo>
                  <a:lnTo>
                    <a:pt x="82" y="81"/>
                  </a:lnTo>
                  <a:lnTo>
                    <a:pt x="72" y="81"/>
                  </a:lnTo>
                  <a:lnTo>
                    <a:pt x="72" y="72"/>
                  </a:lnTo>
                  <a:lnTo>
                    <a:pt x="61" y="52"/>
                  </a:lnTo>
                  <a:lnTo>
                    <a:pt x="40" y="52"/>
                  </a:lnTo>
                  <a:lnTo>
                    <a:pt x="20" y="61"/>
                  </a:lnTo>
                  <a:lnTo>
                    <a:pt x="0" y="29"/>
                  </a:lnTo>
                  <a:lnTo>
                    <a:pt x="0" y="20"/>
                  </a:lnTo>
                  <a:lnTo>
                    <a:pt x="20" y="20"/>
                  </a:lnTo>
                  <a:lnTo>
                    <a:pt x="20" y="0"/>
                  </a:lnTo>
                  <a:lnTo>
                    <a:pt x="61" y="0"/>
                  </a:lnTo>
                  <a:lnTo>
                    <a:pt x="72" y="9"/>
                  </a:lnTo>
                  <a:lnTo>
                    <a:pt x="93" y="0"/>
                  </a:lnTo>
                  <a:lnTo>
                    <a:pt x="111" y="40"/>
                  </a:lnTo>
                  <a:lnTo>
                    <a:pt x="111" y="61"/>
                  </a:lnTo>
                  <a:lnTo>
                    <a:pt x="126" y="81"/>
                  </a:lnTo>
                  <a:lnTo>
                    <a:pt x="111" y="81"/>
                  </a:lnTo>
                  <a:lnTo>
                    <a:pt x="111" y="93"/>
                  </a:lnTo>
                  <a:lnTo>
                    <a:pt x="102" y="102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2296" y="2323"/>
              <a:ext cx="126" cy="102"/>
            </a:xfrm>
            <a:custGeom>
              <a:avLst/>
              <a:gdLst>
                <a:gd name="T0" fmla="*/ 102 w 126"/>
                <a:gd name="T1" fmla="*/ 102 h 102"/>
                <a:gd name="T2" fmla="*/ 93 w 126"/>
                <a:gd name="T3" fmla="*/ 102 h 102"/>
                <a:gd name="T4" fmla="*/ 82 w 126"/>
                <a:gd name="T5" fmla="*/ 81 h 102"/>
                <a:gd name="T6" fmla="*/ 72 w 126"/>
                <a:gd name="T7" fmla="*/ 81 h 102"/>
                <a:gd name="T8" fmla="*/ 72 w 126"/>
                <a:gd name="T9" fmla="*/ 72 h 102"/>
                <a:gd name="T10" fmla="*/ 61 w 126"/>
                <a:gd name="T11" fmla="*/ 52 h 102"/>
                <a:gd name="T12" fmla="*/ 40 w 126"/>
                <a:gd name="T13" fmla="*/ 52 h 102"/>
                <a:gd name="T14" fmla="*/ 20 w 126"/>
                <a:gd name="T15" fmla="*/ 61 h 102"/>
                <a:gd name="T16" fmla="*/ 0 w 126"/>
                <a:gd name="T17" fmla="*/ 29 h 102"/>
                <a:gd name="T18" fmla="*/ 0 w 126"/>
                <a:gd name="T19" fmla="*/ 20 h 102"/>
                <a:gd name="T20" fmla="*/ 20 w 126"/>
                <a:gd name="T21" fmla="*/ 20 h 102"/>
                <a:gd name="T22" fmla="*/ 20 w 126"/>
                <a:gd name="T23" fmla="*/ 0 h 102"/>
                <a:gd name="T24" fmla="*/ 61 w 126"/>
                <a:gd name="T25" fmla="*/ 0 h 102"/>
                <a:gd name="T26" fmla="*/ 72 w 126"/>
                <a:gd name="T27" fmla="*/ 9 h 102"/>
                <a:gd name="T28" fmla="*/ 93 w 126"/>
                <a:gd name="T29" fmla="*/ 0 h 102"/>
                <a:gd name="T30" fmla="*/ 111 w 126"/>
                <a:gd name="T31" fmla="*/ 40 h 102"/>
                <a:gd name="T32" fmla="*/ 111 w 126"/>
                <a:gd name="T33" fmla="*/ 61 h 102"/>
                <a:gd name="T34" fmla="*/ 126 w 126"/>
                <a:gd name="T35" fmla="*/ 81 h 102"/>
                <a:gd name="T36" fmla="*/ 111 w 126"/>
                <a:gd name="T37" fmla="*/ 81 h 102"/>
                <a:gd name="T38" fmla="*/ 111 w 126"/>
                <a:gd name="T39" fmla="*/ 93 h 102"/>
                <a:gd name="T40" fmla="*/ 102 w 126"/>
                <a:gd name="T4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6" h="102">
                  <a:moveTo>
                    <a:pt x="102" y="102"/>
                  </a:moveTo>
                  <a:lnTo>
                    <a:pt x="93" y="102"/>
                  </a:lnTo>
                  <a:lnTo>
                    <a:pt x="82" y="81"/>
                  </a:lnTo>
                  <a:lnTo>
                    <a:pt x="72" y="81"/>
                  </a:lnTo>
                  <a:lnTo>
                    <a:pt x="72" y="72"/>
                  </a:lnTo>
                  <a:lnTo>
                    <a:pt x="61" y="52"/>
                  </a:lnTo>
                  <a:lnTo>
                    <a:pt x="40" y="52"/>
                  </a:lnTo>
                  <a:lnTo>
                    <a:pt x="20" y="61"/>
                  </a:lnTo>
                  <a:lnTo>
                    <a:pt x="0" y="29"/>
                  </a:lnTo>
                  <a:lnTo>
                    <a:pt x="0" y="20"/>
                  </a:lnTo>
                  <a:lnTo>
                    <a:pt x="20" y="20"/>
                  </a:lnTo>
                  <a:lnTo>
                    <a:pt x="20" y="0"/>
                  </a:lnTo>
                  <a:lnTo>
                    <a:pt x="61" y="0"/>
                  </a:lnTo>
                  <a:lnTo>
                    <a:pt x="72" y="9"/>
                  </a:lnTo>
                  <a:lnTo>
                    <a:pt x="93" y="0"/>
                  </a:lnTo>
                  <a:lnTo>
                    <a:pt x="111" y="40"/>
                  </a:lnTo>
                  <a:lnTo>
                    <a:pt x="111" y="61"/>
                  </a:lnTo>
                  <a:lnTo>
                    <a:pt x="126" y="81"/>
                  </a:lnTo>
                  <a:lnTo>
                    <a:pt x="111" y="81"/>
                  </a:lnTo>
                  <a:lnTo>
                    <a:pt x="111" y="93"/>
                  </a:lnTo>
                  <a:lnTo>
                    <a:pt x="102" y="102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2462" y="2271"/>
              <a:ext cx="135" cy="113"/>
            </a:xfrm>
            <a:custGeom>
              <a:avLst/>
              <a:gdLst>
                <a:gd name="T0" fmla="*/ 125 w 135"/>
                <a:gd name="T1" fmla="*/ 51 h 113"/>
                <a:gd name="T2" fmla="*/ 135 w 135"/>
                <a:gd name="T3" fmla="*/ 61 h 113"/>
                <a:gd name="T4" fmla="*/ 125 w 135"/>
                <a:gd name="T5" fmla="*/ 72 h 113"/>
                <a:gd name="T6" fmla="*/ 114 w 135"/>
                <a:gd name="T7" fmla="*/ 72 h 113"/>
                <a:gd name="T8" fmla="*/ 105 w 135"/>
                <a:gd name="T9" fmla="*/ 80 h 113"/>
                <a:gd name="T10" fmla="*/ 82 w 135"/>
                <a:gd name="T11" fmla="*/ 80 h 113"/>
                <a:gd name="T12" fmla="*/ 41 w 135"/>
                <a:gd name="T13" fmla="*/ 80 h 113"/>
                <a:gd name="T14" fmla="*/ 41 w 135"/>
                <a:gd name="T15" fmla="*/ 113 h 113"/>
                <a:gd name="T16" fmla="*/ 32 w 135"/>
                <a:gd name="T17" fmla="*/ 104 h 113"/>
                <a:gd name="T18" fmla="*/ 9 w 135"/>
                <a:gd name="T19" fmla="*/ 104 h 113"/>
                <a:gd name="T20" fmla="*/ 0 w 135"/>
                <a:gd name="T21" fmla="*/ 92 h 113"/>
                <a:gd name="T22" fmla="*/ 0 w 135"/>
                <a:gd name="T23" fmla="*/ 72 h 113"/>
                <a:gd name="T24" fmla="*/ 17 w 135"/>
                <a:gd name="T25" fmla="*/ 40 h 113"/>
                <a:gd name="T26" fmla="*/ 41 w 135"/>
                <a:gd name="T27" fmla="*/ 32 h 113"/>
                <a:gd name="T28" fmla="*/ 73 w 135"/>
                <a:gd name="T29" fmla="*/ 8 h 113"/>
                <a:gd name="T30" fmla="*/ 93 w 135"/>
                <a:gd name="T31" fmla="*/ 0 h 113"/>
                <a:gd name="T32" fmla="*/ 93 w 135"/>
                <a:gd name="T33" fmla="*/ 20 h 113"/>
                <a:gd name="T34" fmla="*/ 114 w 135"/>
                <a:gd name="T35" fmla="*/ 51 h 113"/>
                <a:gd name="T36" fmla="*/ 125 w 135"/>
                <a:gd name="T37" fmla="*/ 5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5" h="113">
                  <a:moveTo>
                    <a:pt x="125" y="51"/>
                  </a:moveTo>
                  <a:lnTo>
                    <a:pt x="135" y="61"/>
                  </a:lnTo>
                  <a:lnTo>
                    <a:pt x="125" y="72"/>
                  </a:lnTo>
                  <a:lnTo>
                    <a:pt x="114" y="72"/>
                  </a:lnTo>
                  <a:lnTo>
                    <a:pt x="105" y="80"/>
                  </a:lnTo>
                  <a:lnTo>
                    <a:pt x="82" y="80"/>
                  </a:lnTo>
                  <a:lnTo>
                    <a:pt x="41" y="80"/>
                  </a:lnTo>
                  <a:lnTo>
                    <a:pt x="41" y="113"/>
                  </a:lnTo>
                  <a:lnTo>
                    <a:pt x="32" y="104"/>
                  </a:lnTo>
                  <a:lnTo>
                    <a:pt x="9" y="104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17" y="40"/>
                  </a:lnTo>
                  <a:lnTo>
                    <a:pt x="41" y="32"/>
                  </a:lnTo>
                  <a:lnTo>
                    <a:pt x="73" y="8"/>
                  </a:lnTo>
                  <a:lnTo>
                    <a:pt x="93" y="0"/>
                  </a:lnTo>
                  <a:lnTo>
                    <a:pt x="93" y="20"/>
                  </a:lnTo>
                  <a:lnTo>
                    <a:pt x="114" y="51"/>
                  </a:lnTo>
                  <a:lnTo>
                    <a:pt x="125" y="5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2462" y="2271"/>
              <a:ext cx="135" cy="113"/>
            </a:xfrm>
            <a:custGeom>
              <a:avLst/>
              <a:gdLst>
                <a:gd name="T0" fmla="*/ 125 w 135"/>
                <a:gd name="T1" fmla="*/ 51 h 113"/>
                <a:gd name="T2" fmla="*/ 135 w 135"/>
                <a:gd name="T3" fmla="*/ 61 h 113"/>
                <a:gd name="T4" fmla="*/ 125 w 135"/>
                <a:gd name="T5" fmla="*/ 72 h 113"/>
                <a:gd name="T6" fmla="*/ 114 w 135"/>
                <a:gd name="T7" fmla="*/ 72 h 113"/>
                <a:gd name="T8" fmla="*/ 105 w 135"/>
                <a:gd name="T9" fmla="*/ 80 h 113"/>
                <a:gd name="T10" fmla="*/ 82 w 135"/>
                <a:gd name="T11" fmla="*/ 80 h 113"/>
                <a:gd name="T12" fmla="*/ 41 w 135"/>
                <a:gd name="T13" fmla="*/ 80 h 113"/>
                <a:gd name="T14" fmla="*/ 41 w 135"/>
                <a:gd name="T15" fmla="*/ 113 h 113"/>
                <a:gd name="T16" fmla="*/ 32 w 135"/>
                <a:gd name="T17" fmla="*/ 104 h 113"/>
                <a:gd name="T18" fmla="*/ 9 w 135"/>
                <a:gd name="T19" fmla="*/ 104 h 113"/>
                <a:gd name="T20" fmla="*/ 0 w 135"/>
                <a:gd name="T21" fmla="*/ 92 h 113"/>
                <a:gd name="T22" fmla="*/ 0 w 135"/>
                <a:gd name="T23" fmla="*/ 72 h 113"/>
                <a:gd name="T24" fmla="*/ 17 w 135"/>
                <a:gd name="T25" fmla="*/ 40 h 113"/>
                <a:gd name="T26" fmla="*/ 41 w 135"/>
                <a:gd name="T27" fmla="*/ 32 h 113"/>
                <a:gd name="T28" fmla="*/ 73 w 135"/>
                <a:gd name="T29" fmla="*/ 8 h 113"/>
                <a:gd name="T30" fmla="*/ 93 w 135"/>
                <a:gd name="T31" fmla="*/ 0 h 113"/>
                <a:gd name="T32" fmla="*/ 93 w 135"/>
                <a:gd name="T33" fmla="*/ 20 h 113"/>
                <a:gd name="T34" fmla="*/ 114 w 135"/>
                <a:gd name="T35" fmla="*/ 51 h 113"/>
                <a:gd name="T36" fmla="*/ 125 w 135"/>
                <a:gd name="T37" fmla="*/ 5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5" h="113">
                  <a:moveTo>
                    <a:pt x="125" y="51"/>
                  </a:moveTo>
                  <a:lnTo>
                    <a:pt x="135" y="61"/>
                  </a:lnTo>
                  <a:lnTo>
                    <a:pt x="125" y="72"/>
                  </a:lnTo>
                  <a:lnTo>
                    <a:pt x="114" y="72"/>
                  </a:lnTo>
                  <a:lnTo>
                    <a:pt x="105" y="80"/>
                  </a:lnTo>
                  <a:lnTo>
                    <a:pt x="82" y="80"/>
                  </a:lnTo>
                  <a:lnTo>
                    <a:pt x="41" y="80"/>
                  </a:lnTo>
                  <a:lnTo>
                    <a:pt x="41" y="113"/>
                  </a:lnTo>
                  <a:lnTo>
                    <a:pt x="32" y="104"/>
                  </a:lnTo>
                  <a:lnTo>
                    <a:pt x="9" y="104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17" y="40"/>
                  </a:lnTo>
                  <a:lnTo>
                    <a:pt x="41" y="32"/>
                  </a:lnTo>
                  <a:lnTo>
                    <a:pt x="73" y="8"/>
                  </a:lnTo>
                  <a:lnTo>
                    <a:pt x="93" y="0"/>
                  </a:lnTo>
                  <a:lnTo>
                    <a:pt x="93" y="20"/>
                  </a:lnTo>
                  <a:lnTo>
                    <a:pt x="114" y="51"/>
                  </a:lnTo>
                  <a:lnTo>
                    <a:pt x="125" y="5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2346" y="2073"/>
              <a:ext cx="283" cy="290"/>
            </a:xfrm>
            <a:custGeom>
              <a:avLst/>
              <a:gdLst>
                <a:gd name="T0" fmla="*/ 209 w 283"/>
                <a:gd name="T1" fmla="*/ 197 h 290"/>
                <a:gd name="T2" fmla="*/ 189 w 283"/>
                <a:gd name="T3" fmla="*/ 205 h 290"/>
                <a:gd name="T4" fmla="*/ 157 w 283"/>
                <a:gd name="T5" fmla="*/ 229 h 290"/>
                <a:gd name="T6" fmla="*/ 133 w 283"/>
                <a:gd name="T7" fmla="*/ 238 h 290"/>
                <a:gd name="T8" fmla="*/ 116 w 283"/>
                <a:gd name="T9" fmla="*/ 270 h 290"/>
                <a:gd name="T10" fmla="*/ 116 w 283"/>
                <a:gd name="T11" fmla="*/ 290 h 290"/>
                <a:gd name="T12" fmla="*/ 104 w 283"/>
                <a:gd name="T13" fmla="*/ 290 h 290"/>
                <a:gd name="T14" fmla="*/ 96 w 283"/>
                <a:gd name="T15" fmla="*/ 290 h 290"/>
                <a:gd name="T16" fmla="*/ 83 w 283"/>
                <a:gd name="T17" fmla="*/ 290 h 290"/>
                <a:gd name="T18" fmla="*/ 75 w 283"/>
                <a:gd name="T19" fmla="*/ 290 h 290"/>
                <a:gd name="T20" fmla="*/ 61 w 283"/>
                <a:gd name="T21" fmla="*/ 290 h 290"/>
                <a:gd name="T22" fmla="*/ 43 w 283"/>
                <a:gd name="T23" fmla="*/ 249 h 290"/>
                <a:gd name="T24" fmla="*/ 22 w 283"/>
                <a:gd name="T25" fmla="*/ 258 h 290"/>
                <a:gd name="T26" fmla="*/ 11 w 283"/>
                <a:gd name="T27" fmla="*/ 249 h 290"/>
                <a:gd name="T28" fmla="*/ 0 w 283"/>
                <a:gd name="T29" fmla="*/ 205 h 290"/>
                <a:gd name="T30" fmla="*/ 11 w 283"/>
                <a:gd name="T31" fmla="*/ 186 h 290"/>
                <a:gd name="T32" fmla="*/ 22 w 283"/>
                <a:gd name="T33" fmla="*/ 197 h 290"/>
                <a:gd name="T34" fmla="*/ 32 w 283"/>
                <a:gd name="T35" fmla="*/ 186 h 290"/>
                <a:gd name="T36" fmla="*/ 116 w 283"/>
                <a:gd name="T37" fmla="*/ 186 h 290"/>
                <a:gd name="T38" fmla="*/ 96 w 283"/>
                <a:gd name="T39" fmla="*/ 0 h 290"/>
                <a:gd name="T40" fmla="*/ 125 w 283"/>
                <a:gd name="T41" fmla="*/ 0 h 290"/>
                <a:gd name="T42" fmla="*/ 221 w 283"/>
                <a:gd name="T43" fmla="*/ 81 h 290"/>
                <a:gd name="T44" fmla="*/ 241 w 283"/>
                <a:gd name="T45" fmla="*/ 95 h 290"/>
                <a:gd name="T46" fmla="*/ 262 w 283"/>
                <a:gd name="T47" fmla="*/ 104 h 290"/>
                <a:gd name="T48" fmla="*/ 262 w 283"/>
                <a:gd name="T49" fmla="*/ 124 h 290"/>
                <a:gd name="T50" fmla="*/ 283 w 283"/>
                <a:gd name="T51" fmla="*/ 124 h 290"/>
                <a:gd name="T52" fmla="*/ 283 w 283"/>
                <a:gd name="T53" fmla="*/ 177 h 290"/>
                <a:gd name="T54" fmla="*/ 273 w 283"/>
                <a:gd name="T55" fmla="*/ 186 h 290"/>
                <a:gd name="T56" fmla="*/ 209 w 283"/>
                <a:gd name="T57" fmla="*/ 19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3" h="290">
                  <a:moveTo>
                    <a:pt x="209" y="197"/>
                  </a:moveTo>
                  <a:lnTo>
                    <a:pt x="189" y="205"/>
                  </a:lnTo>
                  <a:lnTo>
                    <a:pt x="157" y="229"/>
                  </a:lnTo>
                  <a:lnTo>
                    <a:pt x="133" y="238"/>
                  </a:lnTo>
                  <a:lnTo>
                    <a:pt x="116" y="270"/>
                  </a:lnTo>
                  <a:lnTo>
                    <a:pt x="116" y="290"/>
                  </a:lnTo>
                  <a:lnTo>
                    <a:pt x="104" y="290"/>
                  </a:lnTo>
                  <a:lnTo>
                    <a:pt x="96" y="290"/>
                  </a:lnTo>
                  <a:lnTo>
                    <a:pt x="83" y="290"/>
                  </a:lnTo>
                  <a:lnTo>
                    <a:pt x="75" y="290"/>
                  </a:lnTo>
                  <a:lnTo>
                    <a:pt x="61" y="290"/>
                  </a:lnTo>
                  <a:lnTo>
                    <a:pt x="43" y="249"/>
                  </a:lnTo>
                  <a:lnTo>
                    <a:pt x="22" y="258"/>
                  </a:lnTo>
                  <a:lnTo>
                    <a:pt x="11" y="249"/>
                  </a:lnTo>
                  <a:lnTo>
                    <a:pt x="0" y="205"/>
                  </a:lnTo>
                  <a:lnTo>
                    <a:pt x="11" y="186"/>
                  </a:lnTo>
                  <a:lnTo>
                    <a:pt x="22" y="197"/>
                  </a:lnTo>
                  <a:lnTo>
                    <a:pt x="32" y="186"/>
                  </a:lnTo>
                  <a:lnTo>
                    <a:pt x="116" y="186"/>
                  </a:lnTo>
                  <a:lnTo>
                    <a:pt x="96" y="0"/>
                  </a:lnTo>
                  <a:lnTo>
                    <a:pt x="125" y="0"/>
                  </a:lnTo>
                  <a:lnTo>
                    <a:pt x="221" y="81"/>
                  </a:lnTo>
                  <a:lnTo>
                    <a:pt x="241" y="95"/>
                  </a:lnTo>
                  <a:lnTo>
                    <a:pt x="262" y="104"/>
                  </a:lnTo>
                  <a:lnTo>
                    <a:pt x="262" y="124"/>
                  </a:lnTo>
                  <a:lnTo>
                    <a:pt x="283" y="124"/>
                  </a:lnTo>
                  <a:lnTo>
                    <a:pt x="283" y="177"/>
                  </a:lnTo>
                  <a:lnTo>
                    <a:pt x="273" y="186"/>
                  </a:lnTo>
                  <a:lnTo>
                    <a:pt x="209" y="197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346" y="2073"/>
              <a:ext cx="283" cy="290"/>
            </a:xfrm>
            <a:custGeom>
              <a:avLst/>
              <a:gdLst>
                <a:gd name="T0" fmla="*/ 209 w 283"/>
                <a:gd name="T1" fmla="*/ 197 h 290"/>
                <a:gd name="T2" fmla="*/ 189 w 283"/>
                <a:gd name="T3" fmla="*/ 205 h 290"/>
                <a:gd name="T4" fmla="*/ 157 w 283"/>
                <a:gd name="T5" fmla="*/ 229 h 290"/>
                <a:gd name="T6" fmla="*/ 133 w 283"/>
                <a:gd name="T7" fmla="*/ 238 h 290"/>
                <a:gd name="T8" fmla="*/ 116 w 283"/>
                <a:gd name="T9" fmla="*/ 270 h 290"/>
                <a:gd name="T10" fmla="*/ 116 w 283"/>
                <a:gd name="T11" fmla="*/ 290 h 290"/>
                <a:gd name="T12" fmla="*/ 104 w 283"/>
                <a:gd name="T13" fmla="*/ 290 h 290"/>
                <a:gd name="T14" fmla="*/ 96 w 283"/>
                <a:gd name="T15" fmla="*/ 290 h 290"/>
                <a:gd name="T16" fmla="*/ 83 w 283"/>
                <a:gd name="T17" fmla="*/ 290 h 290"/>
                <a:gd name="T18" fmla="*/ 75 w 283"/>
                <a:gd name="T19" fmla="*/ 290 h 290"/>
                <a:gd name="T20" fmla="*/ 61 w 283"/>
                <a:gd name="T21" fmla="*/ 290 h 290"/>
                <a:gd name="T22" fmla="*/ 43 w 283"/>
                <a:gd name="T23" fmla="*/ 249 h 290"/>
                <a:gd name="T24" fmla="*/ 22 w 283"/>
                <a:gd name="T25" fmla="*/ 258 h 290"/>
                <a:gd name="T26" fmla="*/ 11 w 283"/>
                <a:gd name="T27" fmla="*/ 249 h 290"/>
                <a:gd name="T28" fmla="*/ 0 w 283"/>
                <a:gd name="T29" fmla="*/ 205 h 290"/>
                <a:gd name="T30" fmla="*/ 11 w 283"/>
                <a:gd name="T31" fmla="*/ 186 h 290"/>
                <a:gd name="T32" fmla="*/ 22 w 283"/>
                <a:gd name="T33" fmla="*/ 197 h 290"/>
                <a:gd name="T34" fmla="*/ 32 w 283"/>
                <a:gd name="T35" fmla="*/ 186 h 290"/>
                <a:gd name="T36" fmla="*/ 116 w 283"/>
                <a:gd name="T37" fmla="*/ 186 h 290"/>
                <a:gd name="T38" fmla="*/ 96 w 283"/>
                <a:gd name="T39" fmla="*/ 0 h 290"/>
                <a:gd name="T40" fmla="*/ 125 w 283"/>
                <a:gd name="T41" fmla="*/ 0 h 290"/>
                <a:gd name="T42" fmla="*/ 221 w 283"/>
                <a:gd name="T43" fmla="*/ 81 h 290"/>
                <a:gd name="T44" fmla="*/ 241 w 283"/>
                <a:gd name="T45" fmla="*/ 95 h 290"/>
                <a:gd name="T46" fmla="*/ 262 w 283"/>
                <a:gd name="T47" fmla="*/ 104 h 290"/>
                <a:gd name="T48" fmla="*/ 262 w 283"/>
                <a:gd name="T49" fmla="*/ 124 h 290"/>
                <a:gd name="T50" fmla="*/ 283 w 283"/>
                <a:gd name="T51" fmla="*/ 124 h 290"/>
                <a:gd name="T52" fmla="*/ 283 w 283"/>
                <a:gd name="T53" fmla="*/ 177 h 290"/>
                <a:gd name="T54" fmla="*/ 273 w 283"/>
                <a:gd name="T55" fmla="*/ 186 h 290"/>
                <a:gd name="T56" fmla="*/ 209 w 283"/>
                <a:gd name="T57" fmla="*/ 19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3" h="290">
                  <a:moveTo>
                    <a:pt x="209" y="197"/>
                  </a:moveTo>
                  <a:lnTo>
                    <a:pt x="189" y="205"/>
                  </a:lnTo>
                  <a:lnTo>
                    <a:pt x="157" y="229"/>
                  </a:lnTo>
                  <a:lnTo>
                    <a:pt x="133" y="238"/>
                  </a:lnTo>
                  <a:lnTo>
                    <a:pt x="116" y="270"/>
                  </a:lnTo>
                  <a:lnTo>
                    <a:pt x="116" y="290"/>
                  </a:lnTo>
                  <a:lnTo>
                    <a:pt x="104" y="290"/>
                  </a:lnTo>
                  <a:lnTo>
                    <a:pt x="96" y="290"/>
                  </a:lnTo>
                  <a:lnTo>
                    <a:pt x="83" y="290"/>
                  </a:lnTo>
                  <a:lnTo>
                    <a:pt x="75" y="290"/>
                  </a:lnTo>
                  <a:lnTo>
                    <a:pt x="61" y="290"/>
                  </a:lnTo>
                  <a:lnTo>
                    <a:pt x="43" y="249"/>
                  </a:lnTo>
                  <a:lnTo>
                    <a:pt x="22" y="258"/>
                  </a:lnTo>
                  <a:lnTo>
                    <a:pt x="11" y="249"/>
                  </a:lnTo>
                  <a:lnTo>
                    <a:pt x="0" y="205"/>
                  </a:lnTo>
                  <a:lnTo>
                    <a:pt x="11" y="186"/>
                  </a:lnTo>
                  <a:lnTo>
                    <a:pt x="22" y="197"/>
                  </a:lnTo>
                  <a:lnTo>
                    <a:pt x="32" y="186"/>
                  </a:lnTo>
                  <a:lnTo>
                    <a:pt x="116" y="186"/>
                  </a:lnTo>
                  <a:lnTo>
                    <a:pt x="96" y="0"/>
                  </a:lnTo>
                  <a:lnTo>
                    <a:pt x="125" y="0"/>
                  </a:lnTo>
                  <a:lnTo>
                    <a:pt x="221" y="81"/>
                  </a:lnTo>
                  <a:lnTo>
                    <a:pt x="241" y="95"/>
                  </a:lnTo>
                  <a:lnTo>
                    <a:pt x="262" y="104"/>
                  </a:lnTo>
                  <a:lnTo>
                    <a:pt x="262" y="124"/>
                  </a:lnTo>
                  <a:lnTo>
                    <a:pt x="283" y="124"/>
                  </a:lnTo>
                  <a:lnTo>
                    <a:pt x="283" y="177"/>
                  </a:lnTo>
                  <a:lnTo>
                    <a:pt x="273" y="186"/>
                  </a:lnTo>
                  <a:lnTo>
                    <a:pt x="209" y="197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2934" y="2117"/>
              <a:ext cx="286" cy="383"/>
            </a:xfrm>
            <a:custGeom>
              <a:avLst/>
              <a:gdLst>
                <a:gd name="T0" fmla="*/ 242 w 286"/>
                <a:gd name="T1" fmla="*/ 348 h 383"/>
                <a:gd name="T2" fmla="*/ 242 w 286"/>
                <a:gd name="T3" fmla="*/ 360 h 383"/>
                <a:gd name="T4" fmla="*/ 221 w 286"/>
                <a:gd name="T5" fmla="*/ 360 h 383"/>
                <a:gd name="T6" fmla="*/ 213 w 286"/>
                <a:gd name="T7" fmla="*/ 369 h 383"/>
                <a:gd name="T8" fmla="*/ 178 w 286"/>
                <a:gd name="T9" fmla="*/ 383 h 383"/>
                <a:gd name="T10" fmla="*/ 157 w 286"/>
                <a:gd name="T11" fmla="*/ 383 h 383"/>
                <a:gd name="T12" fmla="*/ 139 w 286"/>
                <a:gd name="T13" fmla="*/ 360 h 383"/>
                <a:gd name="T14" fmla="*/ 117 w 286"/>
                <a:gd name="T15" fmla="*/ 360 h 383"/>
                <a:gd name="T16" fmla="*/ 104 w 286"/>
                <a:gd name="T17" fmla="*/ 348 h 383"/>
                <a:gd name="T18" fmla="*/ 52 w 286"/>
                <a:gd name="T19" fmla="*/ 287 h 383"/>
                <a:gd name="T20" fmla="*/ 32 w 286"/>
                <a:gd name="T21" fmla="*/ 278 h 383"/>
                <a:gd name="T22" fmla="*/ 32 w 286"/>
                <a:gd name="T23" fmla="*/ 258 h 383"/>
                <a:gd name="T24" fmla="*/ 11 w 286"/>
                <a:gd name="T25" fmla="*/ 235 h 383"/>
                <a:gd name="T26" fmla="*/ 23 w 286"/>
                <a:gd name="T27" fmla="*/ 226 h 383"/>
                <a:gd name="T28" fmla="*/ 0 w 286"/>
                <a:gd name="T29" fmla="*/ 194 h 383"/>
                <a:gd name="T30" fmla="*/ 23 w 286"/>
                <a:gd name="T31" fmla="*/ 142 h 383"/>
                <a:gd name="T32" fmla="*/ 32 w 286"/>
                <a:gd name="T33" fmla="*/ 142 h 383"/>
                <a:gd name="T34" fmla="*/ 32 w 286"/>
                <a:gd name="T35" fmla="*/ 134 h 383"/>
                <a:gd name="T36" fmla="*/ 32 w 286"/>
                <a:gd name="T37" fmla="*/ 69 h 383"/>
                <a:gd name="T38" fmla="*/ 32 w 286"/>
                <a:gd name="T39" fmla="*/ 61 h 383"/>
                <a:gd name="T40" fmla="*/ 52 w 286"/>
                <a:gd name="T41" fmla="*/ 61 h 383"/>
                <a:gd name="T42" fmla="*/ 52 w 286"/>
                <a:gd name="T43" fmla="*/ 17 h 383"/>
                <a:gd name="T44" fmla="*/ 189 w 286"/>
                <a:gd name="T45" fmla="*/ 17 h 383"/>
                <a:gd name="T46" fmla="*/ 213 w 286"/>
                <a:gd name="T47" fmla="*/ 17 h 383"/>
                <a:gd name="T48" fmla="*/ 230 w 286"/>
                <a:gd name="T49" fmla="*/ 0 h 383"/>
                <a:gd name="T50" fmla="*/ 230 w 286"/>
                <a:gd name="T51" fmla="*/ 9 h 383"/>
                <a:gd name="T52" fmla="*/ 250 w 286"/>
                <a:gd name="T53" fmla="*/ 17 h 383"/>
                <a:gd name="T54" fmla="*/ 274 w 286"/>
                <a:gd name="T55" fmla="*/ 90 h 383"/>
                <a:gd name="T56" fmla="*/ 286 w 286"/>
                <a:gd name="T57" fmla="*/ 101 h 383"/>
                <a:gd name="T58" fmla="*/ 286 w 286"/>
                <a:gd name="T59" fmla="*/ 113 h 383"/>
                <a:gd name="T60" fmla="*/ 262 w 286"/>
                <a:gd name="T61" fmla="*/ 121 h 383"/>
                <a:gd name="T62" fmla="*/ 250 w 286"/>
                <a:gd name="T63" fmla="*/ 194 h 383"/>
                <a:gd name="T64" fmla="*/ 221 w 286"/>
                <a:gd name="T65" fmla="*/ 246 h 383"/>
                <a:gd name="T66" fmla="*/ 213 w 286"/>
                <a:gd name="T67" fmla="*/ 287 h 383"/>
                <a:gd name="T68" fmla="*/ 198 w 286"/>
                <a:gd name="T69" fmla="*/ 287 h 383"/>
                <a:gd name="T70" fmla="*/ 198 w 286"/>
                <a:gd name="T71" fmla="*/ 299 h 383"/>
                <a:gd name="T72" fmla="*/ 213 w 286"/>
                <a:gd name="T73" fmla="*/ 308 h 383"/>
                <a:gd name="T74" fmla="*/ 230 w 286"/>
                <a:gd name="T75" fmla="*/ 340 h 383"/>
                <a:gd name="T76" fmla="*/ 242 w 286"/>
                <a:gd name="T77" fmla="*/ 34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6" h="383">
                  <a:moveTo>
                    <a:pt x="242" y="348"/>
                  </a:moveTo>
                  <a:lnTo>
                    <a:pt x="242" y="360"/>
                  </a:lnTo>
                  <a:lnTo>
                    <a:pt x="221" y="360"/>
                  </a:lnTo>
                  <a:lnTo>
                    <a:pt x="213" y="369"/>
                  </a:lnTo>
                  <a:lnTo>
                    <a:pt x="178" y="383"/>
                  </a:lnTo>
                  <a:lnTo>
                    <a:pt x="157" y="383"/>
                  </a:lnTo>
                  <a:lnTo>
                    <a:pt x="139" y="360"/>
                  </a:lnTo>
                  <a:lnTo>
                    <a:pt x="117" y="360"/>
                  </a:lnTo>
                  <a:lnTo>
                    <a:pt x="104" y="348"/>
                  </a:lnTo>
                  <a:lnTo>
                    <a:pt x="52" y="287"/>
                  </a:lnTo>
                  <a:lnTo>
                    <a:pt x="32" y="278"/>
                  </a:lnTo>
                  <a:lnTo>
                    <a:pt x="32" y="258"/>
                  </a:lnTo>
                  <a:lnTo>
                    <a:pt x="11" y="235"/>
                  </a:lnTo>
                  <a:lnTo>
                    <a:pt x="23" y="226"/>
                  </a:lnTo>
                  <a:lnTo>
                    <a:pt x="0" y="194"/>
                  </a:lnTo>
                  <a:lnTo>
                    <a:pt x="23" y="142"/>
                  </a:lnTo>
                  <a:lnTo>
                    <a:pt x="32" y="142"/>
                  </a:lnTo>
                  <a:lnTo>
                    <a:pt x="32" y="134"/>
                  </a:lnTo>
                  <a:lnTo>
                    <a:pt x="32" y="69"/>
                  </a:lnTo>
                  <a:lnTo>
                    <a:pt x="32" y="61"/>
                  </a:lnTo>
                  <a:lnTo>
                    <a:pt x="52" y="61"/>
                  </a:lnTo>
                  <a:lnTo>
                    <a:pt x="52" y="17"/>
                  </a:lnTo>
                  <a:lnTo>
                    <a:pt x="189" y="17"/>
                  </a:lnTo>
                  <a:lnTo>
                    <a:pt x="213" y="17"/>
                  </a:lnTo>
                  <a:lnTo>
                    <a:pt x="230" y="0"/>
                  </a:lnTo>
                  <a:lnTo>
                    <a:pt x="230" y="9"/>
                  </a:lnTo>
                  <a:lnTo>
                    <a:pt x="250" y="17"/>
                  </a:lnTo>
                  <a:lnTo>
                    <a:pt x="274" y="90"/>
                  </a:lnTo>
                  <a:lnTo>
                    <a:pt x="286" y="101"/>
                  </a:lnTo>
                  <a:lnTo>
                    <a:pt x="286" y="113"/>
                  </a:lnTo>
                  <a:lnTo>
                    <a:pt x="262" y="121"/>
                  </a:lnTo>
                  <a:lnTo>
                    <a:pt x="250" y="194"/>
                  </a:lnTo>
                  <a:lnTo>
                    <a:pt x="221" y="246"/>
                  </a:lnTo>
                  <a:lnTo>
                    <a:pt x="213" y="287"/>
                  </a:lnTo>
                  <a:lnTo>
                    <a:pt x="198" y="287"/>
                  </a:lnTo>
                  <a:lnTo>
                    <a:pt x="198" y="299"/>
                  </a:lnTo>
                  <a:lnTo>
                    <a:pt x="213" y="308"/>
                  </a:lnTo>
                  <a:lnTo>
                    <a:pt x="230" y="340"/>
                  </a:lnTo>
                  <a:lnTo>
                    <a:pt x="242" y="348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2934" y="2117"/>
              <a:ext cx="286" cy="383"/>
            </a:xfrm>
            <a:custGeom>
              <a:avLst/>
              <a:gdLst>
                <a:gd name="T0" fmla="*/ 242 w 286"/>
                <a:gd name="T1" fmla="*/ 348 h 383"/>
                <a:gd name="T2" fmla="*/ 242 w 286"/>
                <a:gd name="T3" fmla="*/ 360 h 383"/>
                <a:gd name="T4" fmla="*/ 221 w 286"/>
                <a:gd name="T5" fmla="*/ 360 h 383"/>
                <a:gd name="T6" fmla="*/ 213 w 286"/>
                <a:gd name="T7" fmla="*/ 369 h 383"/>
                <a:gd name="T8" fmla="*/ 178 w 286"/>
                <a:gd name="T9" fmla="*/ 383 h 383"/>
                <a:gd name="T10" fmla="*/ 157 w 286"/>
                <a:gd name="T11" fmla="*/ 383 h 383"/>
                <a:gd name="T12" fmla="*/ 139 w 286"/>
                <a:gd name="T13" fmla="*/ 360 h 383"/>
                <a:gd name="T14" fmla="*/ 117 w 286"/>
                <a:gd name="T15" fmla="*/ 360 h 383"/>
                <a:gd name="T16" fmla="*/ 104 w 286"/>
                <a:gd name="T17" fmla="*/ 348 h 383"/>
                <a:gd name="T18" fmla="*/ 52 w 286"/>
                <a:gd name="T19" fmla="*/ 287 h 383"/>
                <a:gd name="T20" fmla="*/ 32 w 286"/>
                <a:gd name="T21" fmla="*/ 278 h 383"/>
                <a:gd name="T22" fmla="*/ 32 w 286"/>
                <a:gd name="T23" fmla="*/ 258 h 383"/>
                <a:gd name="T24" fmla="*/ 11 w 286"/>
                <a:gd name="T25" fmla="*/ 235 h 383"/>
                <a:gd name="T26" fmla="*/ 23 w 286"/>
                <a:gd name="T27" fmla="*/ 226 h 383"/>
                <a:gd name="T28" fmla="*/ 0 w 286"/>
                <a:gd name="T29" fmla="*/ 194 h 383"/>
                <a:gd name="T30" fmla="*/ 23 w 286"/>
                <a:gd name="T31" fmla="*/ 142 h 383"/>
                <a:gd name="T32" fmla="*/ 32 w 286"/>
                <a:gd name="T33" fmla="*/ 142 h 383"/>
                <a:gd name="T34" fmla="*/ 32 w 286"/>
                <a:gd name="T35" fmla="*/ 134 h 383"/>
                <a:gd name="T36" fmla="*/ 32 w 286"/>
                <a:gd name="T37" fmla="*/ 69 h 383"/>
                <a:gd name="T38" fmla="*/ 32 w 286"/>
                <a:gd name="T39" fmla="*/ 61 h 383"/>
                <a:gd name="T40" fmla="*/ 52 w 286"/>
                <a:gd name="T41" fmla="*/ 61 h 383"/>
                <a:gd name="T42" fmla="*/ 52 w 286"/>
                <a:gd name="T43" fmla="*/ 17 h 383"/>
                <a:gd name="T44" fmla="*/ 189 w 286"/>
                <a:gd name="T45" fmla="*/ 17 h 383"/>
                <a:gd name="T46" fmla="*/ 213 w 286"/>
                <a:gd name="T47" fmla="*/ 17 h 383"/>
                <a:gd name="T48" fmla="*/ 230 w 286"/>
                <a:gd name="T49" fmla="*/ 0 h 383"/>
                <a:gd name="T50" fmla="*/ 230 w 286"/>
                <a:gd name="T51" fmla="*/ 9 h 383"/>
                <a:gd name="T52" fmla="*/ 250 w 286"/>
                <a:gd name="T53" fmla="*/ 17 h 383"/>
                <a:gd name="T54" fmla="*/ 274 w 286"/>
                <a:gd name="T55" fmla="*/ 90 h 383"/>
                <a:gd name="T56" fmla="*/ 286 w 286"/>
                <a:gd name="T57" fmla="*/ 101 h 383"/>
                <a:gd name="T58" fmla="*/ 286 w 286"/>
                <a:gd name="T59" fmla="*/ 113 h 383"/>
                <a:gd name="T60" fmla="*/ 262 w 286"/>
                <a:gd name="T61" fmla="*/ 121 h 383"/>
                <a:gd name="T62" fmla="*/ 250 w 286"/>
                <a:gd name="T63" fmla="*/ 194 h 383"/>
                <a:gd name="T64" fmla="*/ 221 w 286"/>
                <a:gd name="T65" fmla="*/ 246 h 383"/>
                <a:gd name="T66" fmla="*/ 213 w 286"/>
                <a:gd name="T67" fmla="*/ 287 h 383"/>
                <a:gd name="T68" fmla="*/ 198 w 286"/>
                <a:gd name="T69" fmla="*/ 287 h 383"/>
                <a:gd name="T70" fmla="*/ 198 w 286"/>
                <a:gd name="T71" fmla="*/ 299 h 383"/>
                <a:gd name="T72" fmla="*/ 213 w 286"/>
                <a:gd name="T73" fmla="*/ 308 h 383"/>
                <a:gd name="T74" fmla="*/ 230 w 286"/>
                <a:gd name="T75" fmla="*/ 340 h 383"/>
                <a:gd name="T76" fmla="*/ 242 w 286"/>
                <a:gd name="T77" fmla="*/ 34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6" h="383">
                  <a:moveTo>
                    <a:pt x="242" y="348"/>
                  </a:moveTo>
                  <a:lnTo>
                    <a:pt x="242" y="360"/>
                  </a:lnTo>
                  <a:lnTo>
                    <a:pt x="221" y="360"/>
                  </a:lnTo>
                  <a:lnTo>
                    <a:pt x="213" y="369"/>
                  </a:lnTo>
                  <a:lnTo>
                    <a:pt x="178" y="383"/>
                  </a:lnTo>
                  <a:lnTo>
                    <a:pt x="157" y="383"/>
                  </a:lnTo>
                  <a:lnTo>
                    <a:pt x="139" y="360"/>
                  </a:lnTo>
                  <a:lnTo>
                    <a:pt x="117" y="360"/>
                  </a:lnTo>
                  <a:lnTo>
                    <a:pt x="104" y="348"/>
                  </a:lnTo>
                  <a:lnTo>
                    <a:pt x="52" y="287"/>
                  </a:lnTo>
                  <a:lnTo>
                    <a:pt x="32" y="278"/>
                  </a:lnTo>
                  <a:lnTo>
                    <a:pt x="32" y="258"/>
                  </a:lnTo>
                  <a:lnTo>
                    <a:pt x="11" y="235"/>
                  </a:lnTo>
                  <a:lnTo>
                    <a:pt x="23" y="226"/>
                  </a:lnTo>
                  <a:lnTo>
                    <a:pt x="0" y="194"/>
                  </a:lnTo>
                  <a:lnTo>
                    <a:pt x="23" y="142"/>
                  </a:lnTo>
                  <a:lnTo>
                    <a:pt x="32" y="142"/>
                  </a:lnTo>
                  <a:lnTo>
                    <a:pt x="32" y="134"/>
                  </a:lnTo>
                  <a:lnTo>
                    <a:pt x="32" y="69"/>
                  </a:lnTo>
                  <a:lnTo>
                    <a:pt x="32" y="61"/>
                  </a:lnTo>
                  <a:lnTo>
                    <a:pt x="52" y="61"/>
                  </a:lnTo>
                  <a:lnTo>
                    <a:pt x="52" y="17"/>
                  </a:lnTo>
                  <a:lnTo>
                    <a:pt x="189" y="17"/>
                  </a:lnTo>
                  <a:lnTo>
                    <a:pt x="213" y="17"/>
                  </a:lnTo>
                  <a:lnTo>
                    <a:pt x="230" y="0"/>
                  </a:lnTo>
                  <a:lnTo>
                    <a:pt x="230" y="9"/>
                  </a:lnTo>
                  <a:lnTo>
                    <a:pt x="250" y="17"/>
                  </a:lnTo>
                  <a:lnTo>
                    <a:pt x="274" y="90"/>
                  </a:lnTo>
                  <a:lnTo>
                    <a:pt x="286" y="101"/>
                  </a:lnTo>
                  <a:lnTo>
                    <a:pt x="286" y="113"/>
                  </a:lnTo>
                  <a:lnTo>
                    <a:pt x="262" y="121"/>
                  </a:lnTo>
                  <a:lnTo>
                    <a:pt x="250" y="194"/>
                  </a:lnTo>
                  <a:lnTo>
                    <a:pt x="221" y="246"/>
                  </a:lnTo>
                  <a:lnTo>
                    <a:pt x="213" y="287"/>
                  </a:lnTo>
                  <a:lnTo>
                    <a:pt x="198" y="287"/>
                  </a:lnTo>
                  <a:lnTo>
                    <a:pt x="198" y="299"/>
                  </a:lnTo>
                  <a:lnTo>
                    <a:pt x="213" y="308"/>
                  </a:lnTo>
                  <a:lnTo>
                    <a:pt x="230" y="340"/>
                  </a:lnTo>
                  <a:lnTo>
                    <a:pt x="242" y="348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2714" y="1919"/>
              <a:ext cx="272" cy="267"/>
            </a:xfrm>
            <a:custGeom>
              <a:avLst/>
              <a:gdLst>
                <a:gd name="T0" fmla="*/ 272 w 272"/>
                <a:gd name="T1" fmla="*/ 215 h 267"/>
                <a:gd name="T2" fmla="*/ 272 w 272"/>
                <a:gd name="T3" fmla="*/ 258 h 267"/>
                <a:gd name="T4" fmla="*/ 251 w 272"/>
                <a:gd name="T5" fmla="*/ 258 h 267"/>
                <a:gd name="T6" fmla="*/ 251 w 272"/>
                <a:gd name="T7" fmla="*/ 267 h 267"/>
                <a:gd name="T8" fmla="*/ 125 w 272"/>
                <a:gd name="T9" fmla="*/ 197 h 267"/>
                <a:gd name="T10" fmla="*/ 93 w 272"/>
                <a:gd name="T11" fmla="*/ 197 h 267"/>
                <a:gd name="T12" fmla="*/ 82 w 272"/>
                <a:gd name="T13" fmla="*/ 185 h 267"/>
                <a:gd name="T14" fmla="*/ 43 w 272"/>
                <a:gd name="T15" fmla="*/ 185 h 267"/>
                <a:gd name="T16" fmla="*/ 32 w 272"/>
                <a:gd name="T17" fmla="*/ 163 h 267"/>
                <a:gd name="T18" fmla="*/ 20 w 272"/>
                <a:gd name="T19" fmla="*/ 163 h 267"/>
                <a:gd name="T20" fmla="*/ 0 w 272"/>
                <a:gd name="T21" fmla="*/ 134 h 267"/>
                <a:gd name="T22" fmla="*/ 9 w 272"/>
                <a:gd name="T23" fmla="*/ 124 h 267"/>
                <a:gd name="T24" fmla="*/ 9 w 272"/>
                <a:gd name="T25" fmla="*/ 101 h 267"/>
                <a:gd name="T26" fmla="*/ 9 w 272"/>
                <a:gd name="T27" fmla="*/ 72 h 267"/>
                <a:gd name="T28" fmla="*/ 0 w 272"/>
                <a:gd name="T29" fmla="*/ 61 h 267"/>
                <a:gd name="T30" fmla="*/ 0 w 272"/>
                <a:gd name="T31" fmla="*/ 52 h 267"/>
                <a:gd name="T32" fmla="*/ 9 w 272"/>
                <a:gd name="T33" fmla="*/ 52 h 267"/>
                <a:gd name="T34" fmla="*/ 9 w 272"/>
                <a:gd name="T35" fmla="*/ 29 h 267"/>
                <a:gd name="T36" fmla="*/ 32 w 272"/>
                <a:gd name="T37" fmla="*/ 20 h 267"/>
                <a:gd name="T38" fmla="*/ 32 w 272"/>
                <a:gd name="T39" fmla="*/ 0 h 267"/>
                <a:gd name="T40" fmla="*/ 52 w 272"/>
                <a:gd name="T41" fmla="*/ 9 h 267"/>
                <a:gd name="T42" fmla="*/ 82 w 272"/>
                <a:gd name="T43" fmla="*/ 9 h 267"/>
                <a:gd name="T44" fmla="*/ 104 w 272"/>
                <a:gd name="T45" fmla="*/ 20 h 267"/>
                <a:gd name="T46" fmla="*/ 104 w 272"/>
                <a:gd name="T47" fmla="*/ 29 h 267"/>
                <a:gd name="T48" fmla="*/ 134 w 272"/>
                <a:gd name="T49" fmla="*/ 43 h 267"/>
                <a:gd name="T50" fmla="*/ 154 w 272"/>
                <a:gd name="T51" fmla="*/ 52 h 267"/>
                <a:gd name="T52" fmla="*/ 169 w 272"/>
                <a:gd name="T53" fmla="*/ 61 h 267"/>
                <a:gd name="T54" fmla="*/ 178 w 272"/>
                <a:gd name="T55" fmla="*/ 52 h 267"/>
                <a:gd name="T56" fmla="*/ 178 w 272"/>
                <a:gd name="T57" fmla="*/ 20 h 267"/>
                <a:gd name="T58" fmla="*/ 210 w 272"/>
                <a:gd name="T59" fmla="*/ 9 h 267"/>
                <a:gd name="T60" fmla="*/ 230 w 272"/>
                <a:gd name="T61" fmla="*/ 9 h 267"/>
                <a:gd name="T62" fmla="*/ 230 w 272"/>
                <a:gd name="T63" fmla="*/ 20 h 267"/>
                <a:gd name="T64" fmla="*/ 262 w 272"/>
                <a:gd name="T65" fmla="*/ 29 h 267"/>
                <a:gd name="T66" fmla="*/ 262 w 272"/>
                <a:gd name="T67" fmla="*/ 61 h 267"/>
                <a:gd name="T68" fmla="*/ 262 w 272"/>
                <a:gd name="T69" fmla="*/ 90 h 267"/>
                <a:gd name="T70" fmla="*/ 272 w 272"/>
                <a:gd name="T71" fmla="*/ 21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2" h="267">
                  <a:moveTo>
                    <a:pt x="272" y="215"/>
                  </a:moveTo>
                  <a:lnTo>
                    <a:pt x="272" y="258"/>
                  </a:lnTo>
                  <a:lnTo>
                    <a:pt x="251" y="258"/>
                  </a:lnTo>
                  <a:lnTo>
                    <a:pt x="251" y="267"/>
                  </a:lnTo>
                  <a:lnTo>
                    <a:pt x="125" y="197"/>
                  </a:lnTo>
                  <a:lnTo>
                    <a:pt x="93" y="197"/>
                  </a:lnTo>
                  <a:lnTo>
                    <a:pt x="82" y="185"/>
                  </a:lnTo>
                  <a:lnTo>
                    <a:pt x="43" y="185"/>
                  </a:lnTo>
                  <a:lnTo>
                    <a:pt x="32" y="163"/>
                  </a:lnTo>
                  <a:lnTo>
                    <a:pt x="20" y="163"/>
                  </a:lnTo>
                  <a:lnTo>
                    <a:pt x="0" y="134"/>
                  </a:lnTo>
                  <a:lnTo>
                    <a:pt x="9" y="124"/>
                  </a:lnTo>
                  <a:lnTo>
                    <a:pt x="9" y="101"/>
                  </a:lnTo>
                  <a:lnTo>
                    <a:pt x="9" y="72"/>
                  </a:lnTo>
                  <a:lnTo>
                    <a:pt x="0" y="61"/>
                  </a:lnTo>
                  <a:lnTo>
                    <a:pt x="0" y="52"/>
                  </a:lnTo>
                  <a:lnTo>
                    <a:pt x="9" y="52"/>
                  </a:lnTo>
                  <a:lnTo>
                    <a:pt x="9" y="29"/>
                  </a:lnTo>
                  <a:lnTo>
                    <a:pt x="32" y="20"/>
                  </a:lnTo>
                  <a:lnTo>
                    <a:pt x="32" y="0"/>
                  </a:lnTo>
                  <a:lnTo>
                    <a:pt x="52" y="9"/>
                  </a:lnTo>
                  <a:lnTo>
                    <a:pt x="82" y="9"/>
                  </a:lnTo>
                  <a:lnTo>
                    <a:pt x="104" y="20"/>
                  </a:lnTo>
                  <a:lnTo>
                    <a:pt x="104" y="29"/>
                  </a:lnTo>
                  <a:lnTo>
                    <a:pt x="134" y="43"/>
                  </a:lnTo>
                  <a:lnTo>
                    <a:pt x="154" y="52"/>
                  </a:lnTo>
                  <a:lnTo>
                    <a:pt x="169" y="61"/>
                  </a:lnTo>
                  <a:lnTo>
                    <a:pt x="178" y="52"/>
                  </a:lnTo>
                  <a:lnTo>
                    <a:pt x="178" y="20"/>
                  </a:lnTo>
                  <a:lnTo>
                    <a:pt x="210" y="9"/>
                  </a:lnTo>
                  <a:lnTo>
                    <a:pt x="230" y="9"/>
                  </a:lnTo>
                  <a:lnTo>
                    <a:pt x="230" y="20"/>
                  </a:lnTo>
                  <a:lnTo>
                    <a:pt x="262" y="29"/>
                  </a:lnTo>
                  <a:lnTo>
                    <a:pt x="262" y="61"/>
                  </a:lnTo>
                  <a:lnTo>
                    <a:pt x="262" y="90"/>
                  </a:lnTo>
                  <a:lnTo>
                    <a:pt x="272" y="215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2714" y="1919"/>
              <a:ext cx="272" cy="267"/>
            </a:xfrm>
            <a:custGeom>
              <a:avLst/>
              <a:gdLst>
                <a:gd name="T0" fmla="*/ 272 w 272"/>
                <a:gd name="T1" fmla="*/ 215 h 267"/>
                <a:gd name="T2" fmla="*/ 272 w 272"/>
                <a:gd name="T3" fmla="*/ 258 h 267"/>
                <a:gd name="T4" fmla="*/ 251 w 272"/>
                <a:gd name="T5" fmla="*/ 258 h 267"/>
                <a:gd name="T6" fmla="*/ 251 w 272"/>
                <a:gd name="T7" fmla="*/ 267 h 267"/>
                <a:gd name="T8" fmla="*/ 125 w 272"/>
                <a:gd name="T9" fmla="*/ 197 h 267"/>
                <a:gd name="T10" fmla="*/ 93 w 272"/>
                <a:gd name="T11" fmla="*/ 197 h 267"/>
                <a:gd name="T12" fmla="*/ 82 w 272"/>
                <a:gd name="T13" fmla="*/ 185 h 267"/>
                <a:gd name="T14" fmla="*/ 43 w 272"/>
                <a:gd name="T15" fmla="*/ 185 h 267"/>
                <a:gd name="T16" fmla="*/ 32 w 272"/>
                <a:gd name="T17" fmla="*/ 163 h 267"/>
                <a:gd name="T18" fmla="*/ 20 w 272"/>
                <a:gd name="T19" fmla="*/ 163 h 267"/>
                <a:gd name="T20" fmla="*/ 0 w 272"/>
                <a:gd name="T21" fmla="*/ 134 h 267"/>
                <a:gd name="T22" fmla="*/ 9 w 272"/>
                <a:gd name="T23" fmla="*/ 124 h 267"/>
                <a:gd name="T24" fmla="*/ 9 w 272"/>
                <a:gd name="T25" fmla="*/ 101 h 267"/>
                <a:gd name="T26" fmla="*/ 9 w 272"/>
                <a:gd name="T27" fmla="*/ 72 h 267"/>
                <a:gd name="T28" fmla="*/ 0 w 272"/>
                <a:gd name="T29" fmla="*/ 61 h 267"/>
                <a:gd name="T30" fmla="*/ 0 w 272"/>
                <a:gd name="T31" fmla="*/ 52 h 267"/>
                <a:gd name="T32" fmla="*/ 9 w 272"/>
                <a:gd name="T33" fmla="*/ 52 h 267"/>
                <a:gd name="T34" fmla="*/ 9 w 272"/>
                <a:gd name="T35" fmla="*/ 29 h 267"/>
                <a:gd name="T36" fmla="*/ 32 w 272"/>
                <a:gd name="T37" fmla="*/ 20 h 267"/>
                <a:gd name="T38" fmla="*/ 32 w 272"/>
                <a:gd name="T39" fmla="*/ 0 h 267"/>
                <a:gd name="T40" fmla="*/ 52 w 272"/>
                <a:gd name="T41" fmla="*/ 9 h 267"/>
                <a:gd name="T42" fmla="*/ 82 w 272"/>
                <a:gd name="T43" fmla="*/ 9 h 267"/>
                <a:gd name="T44" fmla="*/ 104 w 272"/>
                <a:gd name="T45" fmla="*/ 20 h 267"/>
                <a:gd name="T46" fmla="*/ 104 w 272"/>
                <a:gd name="T47" fmla="*/ 29 h 267"/>
                <a:gd name="T48" fmla="*/ 134 w 272"/>
                <a:gd name="T49" fmla="*/ 43 h 267"/>
                <a:gd name="T50" fmla="*/ 154 w 272"/>
                <a:gd name="T51" fmla="*/ 52 h 267"/>
                <a:gd name="T52" fmla="*/ 169 w 272"/>
                <a:gd name="T53" fmla="*/ 61 h 267"/>
                <a:gd name="T54" fmla="*/ 178 w 272"/>
                <a:gd name="T55" fmla="*/ 52 h 267"/>
                <a:gd name="T56" fmla="*/ 178 w 272"/>
                <a:gd name="T57" fmla="*/ 20 h 267"/>
                <a:gd name="T58" fmla="*/ 210 w 272"/>
                <a:gd name="T59" fmla="*/ 9 h 267"/>
                <a:gd name="T60" fmla="*/ 230 w 272"/>
                <a:gd name="T61" fmla="*/ 9 h 267"/>
                <a:gd name="T62" fmla="*/ 230 w 272"/>
                <a:gd name="T63" fmla="*/ 20 h 267"/>
                <a:gd name="T64" fmla="*/ 262 w 272"/>
                <a:gd name="T65" fmla="*/ 29 h 267"/>
                <a:gd name="T66" fmla="*/ 262 w 272"/>
                <a:gd name="T67" fmla="*/ 61 h 267"/>
                <a:gd name="T68" fmla="*/ 262 w 272"/>
                <a:gd name="T69" fmla="*/ 90 h 267"/>
                <a:gd name="T70" fmla="*/ 272 w 272"/>
                <a:gd name="T71" fmla="*/ 21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2" h="267">
                  <a:moveTo>
                    <a:pt x="272" y="215"/>
                  </a:moveTo>
                  <a:lnTo>
                    <a:pt x="272" y="258"/>
                  </a:lnTo>
                  <a:lnTo>
                    <a:pt x="251" y="258"/>
                  </a:lnTo>
                  <a:lnTo>
                    <a:pt x="251" y="267"/>
                  </a:lnTo>
                  <a:lnTo>
                    <a:pt x="125" y="197"/>
                  </a:lnTo>
                  <a:lnTo>
                    <a:pt x="93" y="197"/>
                  </a:lnTo>
                  <a:lnTo>
                    <a:pt x="82" y="185"/>
                  </a:lnTo>
                  <a:lnTo>
                    <a:pt x="43" y="185"/>
                  </a:lnTo>
                  <a:lnTo>
                    <a:pt x="32" y="163"/>
                  </a:lnTo>
                  <a:lnTo>
                    <a:pt x="20" y="163"/>
                  </a:lnTo>
                  <a:lnTo>
                    <a:pt x="0" y="134"/>
                  </a:lnTo>
                  <a:lnTo>
                    <a:pt x="9" y="124"/>
                  </a:lnTo>
                  <a:lnTo>
                    <a:pt x="9" y="101"/>
                  </a:lnTo>
                  <a:lnTo>
                    <a:pt x="9" y="72"/>
                  </a:lnTo>
                  <a:lnTo>
                    <a:pt x="0" y="61"/>
                  </a:lnTo>
                  <a:lnTo>
                    <a:pt x="0" y="52"/>
                  </a:lnTo>
                  <a:lnTo>
                    <a:pt x="9" y="52"/>
                  </a:lnTo>
                  <a:lnTo>
                    <a:pt x="9" y="29"/>
                  </a:lnTo>
                  <a:lnTo>
                    <a:pt x="32" y="20"/>
                  </a:lnTo>
                  <a:lnTo>
                    <a:pt x="32" y="0"/>
                  </a:lnTo>
                  <a:lnTo>
                    <a:pt x="52" y="9"/>
                  </a:lnTo>
                  <a:lnTo>
                    <a:pt x="82" y="9"/>
                  </a:lnTo>
                  <a:lnTo>
                    <a:pt x="104" y="20"/>
                  </a:lnTo>
                  <a:lnTo>
                    <a:pt x="104" y="29"/>
                  </a:lnTo>
                  <a:lnTo>
                    <a:pt x="134" y="43"/>
                  </a:lnTo>
                  <a:lnTo>
                    <a:pt x="154" y="52"/>
                  </a:lnTo>
                  <a:lnTo>
                    <a:pt x="169" y="61"/>
                  </a:lnTo>
                  <a:lnTo>
                    <a:pt x="178" y="52"/>
                  </a:lnTo>
                  <a:lnTo>
                    <a:pt x="178" y="20"/>
                  </a:lnTo>
                  <a:lnTo>
                    <a:pt x="210" y="9"/>
                  </a:lnTo>
                  <a:lnTo>
                    <a:pt x="230" y="9"/>
                  </a:lnTo>
                  <a:lnTo>
                    <a:pt x="230" y="20"/>
                  </a:lnTo>
                  <a:lnTo>
                    <a:pt x="262" y="29"/>
                  </a:lnTo>
                  <a:lnTo>
                    <a:pt x="262" y="61"/>
                  </a:lnTo>
                  <a:lnTo>
                    <a:pt x="262" y="90"/>
                  </a:lnTo>
                  <a:lnTo>
                    <a:pt x="272" y="215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2408" y="1848"/>
              <a:ext cx="350" cy="350"/>
            </a:xfrm>
            <a:custGeom>
              <a:avLst/>
              <a:gdLst>
                <a:gd name="T0" fmla="*/ 285 w 350"/>
                <a:gd name="T1" fmla="*/ 0 h 350"/>
                <a:gd name="T2" fmla="*/ 294 w 350"/>
                <a:gd name="T3" fmla="*/ 0 h 350"/>
                <a:gd name="T4" fmla="*/ 294 w 350"/>
                <a:gd name="T5" fmla="*/ 8 h 350"/>
                <a:gd name="T6" fmla="*/ 294 w 350"/>
                <a:gd name="T7" fmla="*/ 43 h 350"/>
                <a:gd name="T8" fmla="*/ 277 w 350"/>
                <a:gd name="T9" fmla="*/ 60 h 350"/>
                <a:gd name="T10" fmla="*/ 285 w 350"/>
                <a:gd name="T11" fmla="*/ 81 h 350"/>
                <a:gd name="T12" fmla="*/ 306 w 350"/>
                <a:gd name="T13" fmla="*/ 92 h 350"/>
                <a:gd name="T14" fmla="*/ 306 w 350"/>
                <a:gd name="T15" fmla="*/ 124 h 350"/>
                <a:gd name="T16" fmla="*/ 306 w 350"/>
                <a:gd name="T17" fmla="*/ 132 h 350"/>
                <a:gd name="T18" fmla="*/ 315 w 350"/>
                <a:gd name="T19" fmla="*/ 144 h 350"/>
                <a:gd name="T20" fmla="*/ 315 w 350"/>
                <a:gd name="T21" fmla="*/ 173 h 350"/>
                <a:gd name="T22" fmla="*/ 315 w 350"/>
                <a:gd name="T23" fmla="*/ 196 h 350"/>
                <a:gd name="T24" fmla="*/ 306 w 350"/>
                <a:gd name="T25" fmla="*/ 205 h 350"/>
                <a:gd name="T26" fmla="*/ 327 w 350"/>
                <a:gd name="T27" fmla="*/ 234 h 350"/>
                <a:gd name="T28" fmla="*/ 338 w 350"/>
                <a:gd name="T29" fmla="*/ 234 h 350"/>
                <a:gd name="T30" fmla="*/ 350 w 350"/>
                <a:gd name="T31" fmla="*/ 257 h 350"/>
                <a:gd name="T32" fmla="*/ 241 w 350"/>
                <a:gd name="T33" fmla="*/ 338 h 350"/>
                <a:gd name="T34" fmla="*/ 222 w 350"/>
                <a:gd name="T35" fmla="*/ 350 h 350"/>
                <a:gd name="T36" fmla="*/ 201 w 350"/>
                <a:gd name="T37" fmla="*/ 350 h 350"/>
                <a:gd name="T38" fmla="*/ 201 w 350"/>
                <a:gd name="T39" fmla="*/ 330 h 350"/>
                <a:gd name="T40" fmla="*/ 180 w 350"/>
                <a:gd name="T41" fmla="*/ 320 h 350"/>
                <a:gd name="T42" fmla="*/ 160 w 350"/>
                <a:gd name="T43" fmla="*/ 306 h 350"/>
                <a:gd name="T44" fmla="*/ 64 w 350"/>
                <a:gd name="T45" fmla="*/ 225 h 350"/>
                <a:gd name="T46" fmla="*/ 0 w 350"/>
                <a:gd name="T47" fmla="*/ 184 h 350"/>
                <a:gd name="T48" fmla="*/ 0 w 350"/>
                <a:gd name="T49" fmla="*/ 173 h 350"/>
                <a:gd name="T50" fmla="*/ 0 w 350"/>
                <a:gd name="T51" fmla="*/ 153 h 350"/>
                <a:gd name="T52" fmla="*/ 14 w 350"/>
                <a:gd name="T53" fmla="*/ 144 h 350"/>
                <a:gd name="T54" fmla="*/ 64 w 350"/>
                <a:gd name="T55" fmla="*/ 132 h 350"/>
                <a:gd name="T56" fmla="*/ 87 w 350"/>
                <a:gd name="T57" fmla="*/ 115 h 350"/>
                <a:gd name="T58" fmla="*/ 87 w 350"/>
                <a:gd name="T59" fmla="*/ 100 h 350"/>
                <a:gd name="T60" fmla="*/ 128 w 350"/>
                <a:gd name="T61" fmla="*/ 92 h 350"/>
                <a:gd name="T62" fmla="*/ 128 w 350"/>
                <a:gd name="T63" fmla="*/ 43 h 350"/>
                <a:gd name="T64" fmla="*/ 116 w 350"/>
                <a:gd name="T65" fmla="*/ 29 h 350"/>
                <a:gd name="T66" fmla="*/ 169 w 350"/>
                <a:gd name="T67" fmla="*/ 8 h 350"/>
                <a:gd name="T68" fmla="*/ 222 w 350"/>
                <a:gd name="T69" fmla="*/ 0 h 350"/>
                <a:gd name="T70" fmla="*/ 241 w 350"/>
                <a:gd name="T71" fmla="*/ 0 h 350"/>
                <a:gd name="T72" fmla="*/ 254 w 350"/>
                <a:gd name="T73" fmla="*/ 0 h 350"/>
                <a:gd name="T74" fmla="*/ 285 w 350"/>
                <a:gd name="T75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0" h="350">
                  <a:moveTo>
                    <a:pt x="285" y="0"/>
                  </a:moveTo>
                  <a:lnTo>
                    <a:pt x="294" y="0"/>
                  </a:lnTo>
                  <a:lnTo>
                    <a:pt x="294" y="8"/>
                  </a:lnTo>
                  <a:lnTo>
                    <a:pt x="294" y="43"/>
                  </a:lnTo>
                  <a:lnTo>
                    <a:pt x="277" y="60"/>
                  </a:lnTo>
                  <a:lnTo>
                    <a:pt x="285" y="81"/>
                  </a:lnTo>
                  <a:lnTo>
                    <a:pt x="306" y="92"/>
                  </a:lnTo>
                  <a:lnTo>
                    <a:pt x="306" y="124"/>
                  </a:lnTo>
                  <a:lnTo>
                    <a:pt x="306" y="132"/>
                  </a:lnTo>
                  <a:lnTo>
                    <a:pt x="315" y="144"/>
                  </a:lnTo>
                  <a:lnTo>
                    <a:pt x="315" y="173"/>
                  </a:lnTo>
                  <a:lnTo>
                    <a:pt x="315" y="196"/>
                  </a:lnTo>
                  <a:lnTo>
                    <a:pt x="306" y="205"/>
                  </a:lnTo>
                  <a:lnTo>
                    <a:pt x="327" y="234"/>
                  </a:lnTo>
                  <a:lnTo>
                    <a:pt x="338" y="234"/>
                  </a:lnTo>
                  <a:lnTo>
                    <a:pt x="350" y="257"/>
                  </a:lnTo>
                  <a:lnTo>
                    <a:pt x="241" y="338"/>
                  </a:lnTo>
                  <a:lnTo>
                    <a:pt x="222" y="350"/>
                  </a:lnTo>
                  <a:lnTo>
                    <a:pt x="201" y="350"/>
                  </a:lnTo>
                  <a:lnTo>
                    <a:pt x="201" y="330"/>
                  </a:lnTo>
                  <a:lnTo>
                    <a:pt x="180" y="320"/>
                  </a:lnTo>
                  <a:lnTo>
                    <a:pt x="160" y="306"/>
                  </a:lnTo>
                  <a:lnTo>
                    <a:pt x="64" y="225"/>
                  </a:lnTo>
                  <a:lnTo>
                    <a:pt x="0" y="184"/>
                  </a:lnTo>
                  <a:lnTo>
                    <a:pt x="0" y="173"/>
                  </a:lnTo>
                  <a:lnTo>
                    <a:pt x="0" y="153"/>
                  </a:lnTo>
                  <a:lnTo>
                    <a:pt x="14" y="144"/>
                  </a:lnTo>
                  <a:lnTo>
                    <a:pt x="64" y="132"/>
                  </a:lnTo>
                  <a:lnTo>
                    <a:pt x="87" y="115"/>
                  </a:lnTo>
                  <a:lnTo>
                    <a:pt x="87" y="100"/>
                  </a:lnTo>
                  <a:lnTo>
                    <a:pt x="128" y="92"/>
                  </a:lnTo>
                  <a:lnTo>
                    <a:pt x="128" y="43"/>
                  </a:lnTo>
                  <a:lnTo>
                    <a:pt x="116" y="29"/>
                  </a:lnTo>
                  <a:lnTo>
                    <a:pt x="169" y="8"/>
                  </a:lnTo>
                  <a:lnTo>
                    <a:pt x="222" y="0"/>
                  </a:lnTo>
                  <a:lnTo>
                    <a:pt x="241" y="0"/>
                  </a:lnTo>
                  <a:lnTo>
                    <a:pt x="254" y="0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2408" y="1848"/>
              <a:ext cx="350" cy="350"/>
            </a:xfrm>
            <a:custGeom>
              <a:avLst/>
              <a:gdLst>
                <a:gd name="T0" fmla="*/ 285 w 350"/>
                <a:gd name="T1" fmla="*/ 0 h 350"/>
                <a:gd name="T2" fmla="*/ 294 w 350"/>
                <a:gd name="T3" fmla="*/ 0 h 350"/>
                <a:gd name="T4" fmla="*/ 294 w 350"/>
                <a:gd name="T5" fmla="*/ 8 h 350"/>
                <a:gd name="T6" fmla="*/ 294 w 350"/>
                <a:gd name="T7" fmla="*/ 43 h 350"/>
                <a:gd name="T8" fmla="*/ 277 w 350"/>
                <a:gd name="T9" fmla="*/ 60 h 350"/>
                <a:gd name="T10" fmla="*/ 285 w 350"/>
                <a:gd name="T11" fmla="*/ 81 h 350"/>
                <a:gd name="T12" fmla="*/ 306 w 350"/>
                <a:gd name="T13" fmla="*/ 92 h 350"/>
                <a:gd name="T14" fmla="*/ 306 w 350"/>
                <a:gd name="T15" fmla="*/ 124 h 350"/>
                <a:gd name="T16" fmla="*/ 306 w 350"/>
                <a:gd name="T17" fmla="*/ 132 h 350"/>
                <a:gd name="T18" fmla="*/ 315 w 350"/>
                <a:gd name="T19" fmla="*/ 144 h 350"/>
                <a:gd name="T20" fmla="*/ 315 w 350"/>
                <a:gd name="T21" fmla="*/ 173 h 350"/>
                <a:gd name="T22" fmla="*/ 315 w 350"/>
                <a:gd name="T23" fmla="*/ 196 h 350"/>
                <a:gd name="T24" fmla="*/ 306 w 350"/>
                <a:gd name="T25" fmla="*/ 205 h 350"/>
                <a:gd name="T26" fmla="*/ 327 w 350"/>
                <a:gd name="T27" fmla="*/ 234 h 350"/>
                <a:gd name="T28" fmla="*/ 338 w 350"/>
                <a:gd name="T29" fmla="*/ 234 h 350"/>
                <a:gd name="T30" fmla="*/ 350 w 350"/>
                <a:gd name="T31" fmla="*/ 257 h 350"/>
                <a:gd name="T32" fmla="*/ 241 w 350"/>
                <a:gd name="T33" fmla="*/ 338 h 350"/>
                <a:gd name="T34" fmla="*/ 222 w 350"/>
                <a:gd name="T35" fmla="*/ 350 h 350"/>
                <a:gd name="T36" fmla="*/ 201 w 350"/>
                <a:gd name="T37" fmla="*/ 350 h 350"/>
                <a:gd name="T38" fmla="*/ 201 w 350"/>
                <a:gd name="T39" fmla="*/ 330 h 350"/>
                <a:gd name="T40" fmla="*/ 180 w 350"/>
                <a:gd name="T41" fmla="*/ 320 h 350"/>
                <a:gd name="T42" fmla="*/ 160 w 350"/>
                <a:gd name="T43" fmla="*/ 306 h 350"/>
                <a:gd name="T44" fmla="*/ 64 w 350"/>
                <a:gd name="T45" fmla="*/ 225 h 350"/>
                <a:gd name="T46" fmla="*/ 0 w 350"/>
                <a:gd name="T47" fmla="*/ 184 h 350"/>
                <a:gd name="T48" fmla="*/ 0 w 350"/>
                <a:gd name="T49" fmla="*/ 173 h 350"/>
                <a:gd name="T50" fmla="*/ 0 w 350"/>
                <a:gd name="T51" fmla="*/ 153 h 350"/>
                <a:gd name="T52" fmla="*/ 14 w 350"/>
                <a:gd name="T53" fmla="*/ 144 h 350"/>
                <a:gd name="T54" fmla="*/ 64 w 350"/>
                <a:gd name="T55" fmla="*/ 132 h 350"/>
                <a:gd name="T56" fmla="*/ 87 w 350"/>
                <a:gd name="T57" fmla="*/ 115 h 350"/>
                <a:gd name="T58" fmla="*/ 87 w 350"/>
                <a:gd name="T59" fmla="*/ 100 h 350"/>
                <a:gd name="T60" fmla="*/ 128 w 350"/>
                <a:gd name="T61" fmla="*/ 92 h 350"/>
                <a:gd name="T62" fmla="*/ 128 w 350"/>
                <a:gd name="T63" fmla="*/ 43 h 350"/>
                <a:gd name="T64" fmla="*/ 116 w 350"/>
                <a:gd name="T65" fmla="*/ 29 h 350"/>
                <a:gd name="T66" fmla="*/ 169 w 350"/>
                <a:gd name="T67" fmla="*/ 8 h 350"/>
                <a:gd name="T68" fmla="*/ 222 w 350"/>
                <a:gd name="T69" fmla="*/ 0 h 350"/>
                <a:gd name="T70" fmla="*/ 241 w 350"/>
                <a:gd name="T71" fmla="*/ 0 h 350"/>
                <a:gd name="T72" fmla="*/ 254 w 350"/>
                <a:gd name="T73" fmla="*/ 0 h 350"/>
                <a:gd name="T74" fmla="*/ 285 w 350"/>
                <a:gd name="T75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0" h="350">
                  <a:moveTo>
                    <a:pt x="285" y="0"/>
                  </a:moveTo>
                  <a:lnTo>
                    <a:pt x="294" y="0"/>
                  </a:lnTo>
                  <a:lnTo>
                    <a:pt x="294" y="8"/>
                  </a:lnTo>
                  <a:lnTo>
                    <a:pt x="294" y="43"/>
                  </a:lnTo>
                  <a:lnTo>
                    <a:pt x="277" y="60"/>
                  </a:lnTo>
                  <a:lnTo>
                    <a:pt x="285" y="81"/>
                  </a:lnTo>
                  <a:lnTo>
                    <a:pt x="306" y="92"/>
                  </a:lnTo>
                  <a:lnTo>
                    <a:pt x="306" y="124"/>
                  </a:lnTo>
                  <a:lnTo>
                    <a:pt x="306" y="132"/>
                  </a:lnTo>
                  <a:lnTo>
                    <a:pt x="315" y="144"/>
                  </a:lnTo>
                  <a:lnTo>
                    <a:pt x="315" y="173"/>
                  </a:lnTo>
                  <a:lnTo>
                    <a:pt x="315" y="196"/>
                  </a:lnTo>
                  <a:lnTo>
                    <a:pt x="306" y="205"/>
                  </a:lnTo>
                  <a:lnTo>
                    <a:pt x="327" y="234"/>
                  </a:lnTo>
                  <a:lnTo>
                    <a:pt x="338" y="234"/>
                  </a:lnTo>
                  <a:lnTo>
                    <a:pt x="350" y="257"/>
                  </a:lnTo>
                  <a:lnTo>
                    <a:pt x="241" y="338"/>
                  </a:lnTo>
                  <a:lnTo>
                    <a:pt x="222" y="350"/>
                  </a:lnTo>
                  <a:lnTo>
                    <a:pt x="201" y="350"/>
                  </a:lnTo>
                  <a:lnTo>
                    <a:pt x="201" y="330"/>
                  </a:lnTo>
                  <a:lnTo>
                    <a:pt x="180" y="320"/>
                  </a:lnTo>
                  <a:lnTo>
                    <a:pt x="160" y="306"/>
                  </a:lnTo>
                  <a:lnTo>
                    <a:pt x="64" y="225"/>
                  </a:lnTo>
                  <a:lnTo>
                    <a:pt x="0" y="184"/>
                  </a:lnTo>
                  <a:lnTo>
                    <a:pt x="0" y="173"/>
                  </a:lnTo>
                  <a:lnTo>
                    <a:pt x="0" y="153"/>
                  </a:lnTo>
                  <a:lnTo>
                    <a:pt x="14" y="144"/>
                  </a:lnTo>
                  <a:lnTo>
                    <a:pt x="64" y="132"/>
                  </a:lnTo>
                  <a:lnTo>
                    <a:pt x="87" y="115"/>
                  </a:lnTo>
                  <a:lnTo>
                    <a:pt x="87" y="100"/>
                  </a:lnTo>
                  <a:lnTo>
                    <a:pt x="128" y="92"/>
                  </a:lnTo>
                  <a:lnTo>
                    <a:pt x="128" y="43"/>
                  </a:lnTo>
                  <a:lnTo>
                    <a:pt x="116" y="29"/>
                  </a:lnTo>
                  <a:lnTo>
                    <a:pt x="169" y="8"/>
                  </a:lnTo>
                  <a:lnTo>
                    <a:pt x="222" y="0"/>
                  </a:lnTo>
                  <a:lnTo>
                    <a:pt x="241" y="0"/>
                  </a:lnTo>
                  <a:lnTo>
                    <a:pt x="254" y="0"/>
                  </a:lnTo>
                  <a:lnTo>
                    <a:pt x="285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3293" y="2219"/>
              <a:ext cx="179" cy="103"/>
            </a:xfrm>
            <a:custGeom>
              <a:avLst/>
              <a:gdLst>
                <a:gd name="T0" fmla="*/ 0 w 179"/>
                <a:gd name="T1" fmla="*/ 31 h 103"/>
                <a:gd name="T2" fmla="*/ 17 w 179"/>
                <a:gd name="T3" fmla="*/ 103 h 103"/>
                <a:gd name="T4" fmla="*/ 38 w 179"/>
                <a:gd name="T5" fmla="*/ 103 h 103"/>
                <a:gd name="T6" fmla="*/ 53 w 179"/>
                <a:gd name="T7" fmla="*/ 91 h 103"/>
                <a:gd name="T8" fmla="*/ 82 w 179"/>
                <a:gd name="T9" fmla="*/ 91 h 103"/>
                <a:gd name="T10" fmla="*/ 125 w 179"/>
                <a:gd name="T11" fmla="*/ 59 h 103"/>
                <a:gd name="T12" fmla="*/ 164 w 179"/>
                <a:gd name="T13" fmla="*/ 40 h 103"/>
                <a:gd name="T14" fmla="*/ 164 w 179"/>
                <a:gd name="T15" fmla="*/ 31 h 103"/>
                <a:gd name="T16" fmla="*/ 179 w 179"/>
                <a:gd name="T17" fmla="*/ 31 h 103"/>
                <a:gd name="T18" fmla="*/ 179 w 179"/>
                <a:gd name="T19" fmla="*/ 19 h 103"/>
                <a:gd name="T20" fmla="*/ 164 w 179"/>
                <a:gd name="T21" fmla="*/ 0 h 103"/>
                <a:gd name="T22" fmla="*/ 114 w 179"/>
                <a:gd name="T23" fmla="*/ 11 h 103"/>
                <a:gd name="T24" fmla="*/ 53 w 179"/>
                <a:gd name="T25" fmla="*/ 59 h 103"/>
                <a:gd name="T26" fmla="*/ 17 w 179"/>
                <a:gd name="T27" fmla="*/ 19 h 103"/>
                <a:gd name="T28" fmla="*/ 0 w 179"/>
                <a:gd name="T29" fmla="*/ 3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103">
                  <a:moveTo>
                    <a:pt x="0" y="31"/>
                  </a:moveTo>
                  <a:lnTo>
                    <a:pt x="17" y="103"/>
                  </a:lnTo>
                  <a:lnTo>
                    <a:pt x="38" y="103"/>
                  </a:lnTo>
                  <a:lnTo>
                    <a:pt x="53" y="91"/>
                  </a:lnTo>
                  <a:lnTo>
                    <a:pt x="82" y="91"/>
                  </a:lnTo>
                  <a:lnTo>
                    <a:pt x="125" y="59"/>
                  </a:lnTo>
                  <a:lnTo>
                    <a:pt x="164" y="40"/>
                  </a:lnTo>
                  <a:lnTo>
                    <a:pt x="164" y="31"/>
                  </a:lnTo>
                  <a:lnTo>
                    <a:pt x="179" y="31"/>
                  </a:lnTo>
                  <a:lnTo>
                    <a:pt x="179" y="19"/>
                  </a:lnTo>
                  <a:lnTo>
                    <a:pt x="164" y="0"/>
                  </a:lnTo>
                  <a:lnTo>
                    <a:pt x="114" y="11"/>
                  </a:lnTo>
                  <a:lnTo>
                    <a:pt x="53" y="59"/>
                  </a:lnTo>
                  <a:lnTo>
                    <a:pt x="17" y="19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3293" y="2219"/>
              <a:ext cx="179" cy="103"/>
            </a:xfrm>
            <a:custGeom>
              <a:avLst/>
              <a:gdLst>
                <a:gd name="T0" fmla="*/ 0 w 179"/>
                <a:gd name="T1" fmla="*/ 31 h 103"/>
                <a:gd name="T2" fmla="*/ 17 w 179"/>
                <a:gd name="T3" fmla="*/ 103 h 103"/>
                <a:gd name="T4" fmla="*/ 38 w 179"/>
                <a:gd name="T5" fmla="*/ 103 h 103"/>
                <a:gd name="T6" fmla="*/ 53 w 179"/>
                <a:gd name="T7" fmla="*/ 91 h 103"/>
                <a:gd name="T8" fmla="*/ 82 w 179"/>
                <a:gd name="T9" fmla="*/ 91 h 103"/>
                <a:gd name="T10" fmla="*/ 125 w 179"/>
                <a:gd name="T11" fmla="*/ 59 h 103"/>
                <a:gd name="T12" fmla="*/ 164 w 179"/>
                <a:gd name="T13" fmla="*/ 40 h 103"/>
                <a:gd name="T14" fmla="*/ 164 w 179"/>
                <a:gd name="T15" fmla="*/ 31 h 103"/>
                <a:gd name="T16" fmla="*/ 179 w 179"/>
                <a:gd name="T17" fmla="*/ 31 h 103"/>
                <a:gd name="T18" fmla="*/ 179 w 179"/>
                <a:gd name="T19" fmla="*/ 19 h 103"/>
                <a:gd name="T20" fmla="*/ 164 w 179"/>
                <a:gd name="T21" fmla="*/ 0 h 103"/>
                <a:gd name="T22" fmla="*/ 114 w 179"/>
                <a:gd name="T23" fmla="*/ 11 h 103"/>
                <a:gd name="T24" fmla="*/ 53 w 179"/>
                <a:gd name="T25" fmla="*/ 59 h 103"/>
                <a:gd name="T26" fmla="*/ 17 w 179"/>
                <a:gd name="T27" fmla="*/ 19 h 103"/>
                <a:gd name="T28" fmla="*/ 0 w 179"/>
                <a:gd name="T29" fmla="*/ 3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103">
                  <a:moveTo>
                    <a:pt x="0" y="31"/>
                  </a:moveTo>
                  <a:lnTo>
                    <a:pt x="17" y="103"/>
                  </a:lnTo>
                  <a:lnTo>
                    <a:pt x="38" y="103"/>
                  </a:lnTo>
                  <a:lnTo>
                    <a:pt x="53" y="91"/>
                  </a:lnTo>
                  <a:lnTo>
                    <a:pt x="82" y="91"/>
                  </a:lnTo>
                  <a:lnTo>
                    <a:pt x="125" y="59"/>
                  </a:lnTo>
                  <a:lnTo>
                    <a:pt x="164" y="40"/>
                  </a:lnTo>
                  <a:lnTo>
                    <a:pt x="164" y="31"/>
                  </a:lnTo>
                  <a:lnTo>
                    <a:pt x="179" y="31"/>
                  </a:lnTo>
                  <a:lnTo>
                    <a:pt x="179" y="19"/>
                  </a:lnTo>
                  <a:lnTo>
                    <a:pt x="164" y="0"/>
                  </a:lnTo>
                  <a:lnTo>
                    <a:pt x="114" y="11"/>
                  </a:lnTo>
                  <a:lnTo>
                    <a:pt x="53" y="59"/>
                  </a:lnTo>
                  <a:lnTo>
                    <a:pt x="17" y="19"/>
                  </a:lnTo>
                  <a:lnTo>
                    <a:pt x="0" y="3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3458" y="2083"/>
              <a:ext cx="125" cy="155"/>
            </a:xfrm>
            <a:custGeom>
              <a:avLst/>
              <a:gdLst>
                <a:gd name="T0" fmla="*/ 34 w 125"/>
                <a:gd name="T1" fmla="*/ 155 h 155"/>
                <a:gd name="T2" fmla="*/ 14 w 125"/>
                <a:gd name="T3" fmla="*/ 155 h 155"/>
                <a:gd name="T4" fmla="*/ 0 w 125"/>
                <a:gd name="T5" fmla="*/ 135 h 155"/>
                <a:gd name="T6" fmla="*/ 43 w 125"/>
                <a:gd name="T7" fmla="*/ 103 h 155"/>
                <a:gd name="T8" fmla="*/ 64 w 125"/>
                <a:gd name="T9" fmla="*/ 63 h 155"/>
                <a:gd name="T10" fmla="*/ 64 w 125"/>
                <a:gd name="T11" fmla="*/ 43 h 155"/>
                <a:gd name="T12" fmla="*/ 51 w 125"/>
                <a:gd name="T13" fmla="*/ 34 h 155"/>
                <a:gd name="T14" fmla="*/ 43 w 125"/>
                <a:gd name="T15" fmla="*/ 22 h 155"/>
                <a:gd name="T16" fmla="*/ 51 w 125"/>
                <a:gd name="T17" fmla="*/ 22 h 155"/>
                <a:gd name="T18" fmla="*/ 51 w 125"/>
                <a:gd name="T19" fmla="*/ 14 h 155"/>
                <a:gd name="T20" fmla="*/ 64 w 125"/>
                <a:gd name="T21" fmla="*/ 0 h 155"/>
                <a:gd name="T22" fmla="*/ 75 w 125"/>
                <a:gd name="T23" fmla="*/ 14 h 155"/>
                <a:gd name="T24" fmla="*/ 107 w 125"/>
                <a:gd name="T25" fmla="*/ 22 h 155"/>
                <a:gd name="T26" fmla="*/ 125 w 125"/>
                <a:gd name="T27" fmla="*/ 43 h 155"/>
                <a:gd name="T28" fmla="*/ 115 w 125"/>
                <a:gd name="T29" fmla="*/ 63 h 155"/>
                <a:gd name="T30" fmla="*/ 96 w 125"/>
                <a:gd name="T31" fmla="*/ 95 h 155"/>
                <a:gd name="T32" fmla="*/ 96 w 125"/>
                <a:gd name="T33" fmla="*/ 114 h 155"/>
                <a:gd name="T34" fmla="*/ 86 w 125"/>
                <a:gd name="T35" fmla="*/ 114 h 155"/>
                <a:gd name="T36" fmla="*/ 75 w 125"/>
                <a:gd name="T37" fmla="*/ 135 h 155"/>
                <a:gd name="T38" fmla="*/ 51 w 125"/>
                <a:gd name="T39" fmla="*/ 135 h 155"/>
                <a:gd name="T40" fmla="*/ 43 w 125"/>
                <a:gd name="T41" fmla="*/ 155 h 155"/>
                <a:gd name="T42" fmla="*/ 34 w 125"/>
                <a:gd name="T4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55">
                  <a:moveTo>
                    <a:pt x="34" y="155"/>
                  </a:moveTo>
                  <a:lnTo>
                    <a:pt x="14" y="155"/>
                  </a:lnTo>
                  <a:lnTo>
                    <a:pt x="0" y="135"/>
                  </a:lnTo>
                  <a:lnTo>
                    <a:pt x="43" y="103"/>
                  </a:lnTo>
                  <a:lnTo>
                    <a:pt x="64" y="63"/>
                  </a:lnTo>
                  <a:lnTo>
                    <a:pt x="64" y="43"/>
                  </a:lnTo>
                  <a:lnTo>
                    <a:pt x="51" y="34"/>
                  </a:lnTo>
                  <a:lnTo>
                    <a:pt x="43" y="22"/>
                  </a:lnTo>
                  <a:lnTo>
                    <a:pt x="51" y="22"/>
                  </a:lnTo>
                  <a:lnTo>
                    <a:pt x="51" y="14"/>
                  </a:lnTo>
                  <a:lnTo>
                    <a:pt x="64" y="0"/>
                  </a:lnTo>
                  <a:lnTo>
                    <a:pt x="75" y="14"/>
                  </a:lnTo>
                  <a:lnTo>
                    <a:pt x="107" y="22"/>
                  </a:lnTo>
                  <a:lnTo>
                    <a:pt x="125" y="43"/>
                  </a:lnTo>
                  <a:lnTo>
                    <a:pt x="115" y="63"/>
                  </a:lnTo>
                  <a:lnTo>
                    <a:pt x="96" y="95"/>
                  </a:lnTo>
                  <a:lnTo>
                    <a:pt x="96" y="114"/>
                  </a:lnTo>
                  <a:lnTo>
                    <a:pt x="86" y="114"/>
                  </a:lnTo>
                  <a:lnTo>
                    <a:pt x="75" y="135"/>
                  </a:lnTo>
                  <a:lnTo>
                    <a:pt x="51" y="135"/>
                  </a:lnTo>
                  <a:lnTo>
                    <a:pt x="43" y="155"/>
                  </a:lnTo>
                  <a:lnTo>
                    <a:pt x="34" y="155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3458" y="2083"/>
              <a:ext cx="125" cy="155"/>
            </a:xfrm>
            <a:custGeom>
              <a:avLst/>
              <a:gdLst>
                <a:gd name="T0" fmla="*/ 34 w 125"/>
                <a:gd name="T1" fmla="*/ 155 h 155"/>
                <a:gd name="T2" fmla="*/ 14 w 125"/>
                <a:gd name="T3" fmla="*/ 155 h 155"/>
                <a:gd name="T4" fmla="*/ 0 w 125"/>
                <a:gd name="T5" fmla="*/ 135 h 155"/>
                <a:gd name="T6" fmla="*/ 43 w 125"/>
                <a:gd name="T7" fmla="*/ 103 h 155"/>
                <a:gd name="T8" fmla="*/ 64 w 125"/>
                <a:gd name="T9" fmla="*/ 63 h 155"/>
                <a:gd name="T10" fmla="*/ 64 w 125"/>
                <a:gd name="T11" fmla="*/ 43 h 155"/>
                <a:gd name="T12" fmla="*/ 51 w 125"/>
                <a:gd name="T13" fmla="*/ 34 h 155"/>
                <a:gd name="T14" fmla="*/ 43 w 125"/>
                <a:gd name="T15" fmla="*/ 22 h 155"/>
                <a:gd name="T16" fmla="*/ 51 w 125"/>
                <a:gd name="T17" fmla="*/ 22 h 155"/>
                <a:gd name="T18" fmla="*/ 51 w 125"/>
                <a:gd name="T19" fmla="*/ 14 h 155"/>
                <a:gd name="T20" fmla="*/ 64 w 125"/>
                <a:gd name="T21" fmla="*/ 0 h 155"/>
                <a:gd name="T22" fmla="*/ 75 w 125"/>
                <a:gd name="T23" fmla="*/ 14 h 155"/>
                <a:gd name="T24" fmla="*/ 107 w 125"/>
                <a:gd name="T25" fmla="*/ 22 h 155"/>
                <a:gd name="T26" fmla="*/ 125 w 125"/>
                <a:gd name="T27" fmla="*/ 43 h 155"/>
                <a:gd name="T28" fmla="*/ 115 w 125"/>
                <a:gd name="T29" fmla="*/ 63 h 155"/>
                <a:gd name="T30" fmla="*/ 96 w 125"/>
                <a:gd name="T31" fmla="*/ 95 h 155"/>
                <a:gd name="T32" fmla="*/ 96 w 125"/>
                <a:gd name="T33" fmla="*/ 114 h 155"/>
                <a:gd name="T34" fmla="*/ 86 w 125"/>
                <a:gd name="T35" fmla="*/ 114 h 155"/>
                <a:gd name="T36" fmla="*/ 75 w 125"/>
                <a:gd name="T37" fmla="*/ 135 h 155"/>
                <a:gd name="T38" fmla="*/ 51 w 125"/>
                <a:gd name="T39" fmla="*/ 135 h 155"/>
                <a:gd name="T40" fmla="*/ 43 w 125"/>
                <a:gd name="T41" fmla="*/ 155 h 155"/>
                <a:gd name="T42" fmla="*/ 34 w 125"/>
                <a:gd name="T4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55">
                  <a:moveTo>
                    <a:pt x="34" y="155"/>
                  </a:moveTo>
                  <a:lnTo>
                    <a:pt x="14" y="155"/>
                  </a:lnTo>
                  <a:lnTo>
                    <a:pt x="0" y="135"/>
                  </a:lnTo>
                  <a:lnTo>
                    <a:pt x="43" y="103"/>
                  </a:lnTo>
                  <a:lnTo>
                    <a:pt x="64" y="63"/>
                  </a:lnTo>
                  <a:lnTo>
                    <a:pt x="64" y="43"/>
                  </a:lnTo>
                  <a:lnTo>
                    <a:pt x="51" y="34"/>
                  </a:lnTo>
                  <a:lnTo>
                    <a:pt x="43" y="22"/>
                  </a:lnTo>
                  <a:lnTo>
                    <a:pt x="51" y="22"/>
                  </a:lnTo>
                  <a:lnTo>
                    <a:pt x="51" y="14"/>
                  </a:lnTo>
                  <a:lnTo>
                    <a:pt x="64" y="0"/>
                  </a:lnTo>
                  <a:lnTo>
                    <a:pt x="75" y="14"/>
                  </a:lnTo>
                  <a:lnTo>
                    <a:pt x="107" y="22"/>
                  </a:lnTo>
                  <a:lnTo>
                    <a:pt x="125" y="43"/>
                  </a:lnTo>
                  <a:lnTo>
                    <a:pt x="115" y="63"/>
                  </a:lnTo>
                  <a:lnTo>
                    <a:pt x="96" y="95"/>
                  </a:lnTo>
                  <a:lnTo>
                    <a:pt x="96" y="114"/>
                  </a:lnTo>
                  <a:lnTo>
                    <a:pt x="86" y="114"/>
                  </a:lnTo>
                  <a:lnTo>
                    <a:pt x="75" y="135"/>
                  </a:lnTo>
                  <a:lnTo>
                    <a:pt x="51" y="135"/>
                  </a:lnTo>
                  <a:lnTo>
                    <a:pt x="43" y="155"/>
                  </a:lnTo>
                  <a:lnTo>
                    <a:pt x="34" y="155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3147" y="1940"/>
              <a:ext cx="375" cy="339"/>
            </a:xfrm>
            <a:custGeom>
              <a:avLst/>
              <a:gdLst>
                <a:gd name="T0" fmla="*/ 164 w 375"/>
                <a:gd name="T1" fmla="*/ 61 h 339"/>
                <a:gd name="T2" fmla="*/ 146 w 375"/>
                <a:gd name="T3" fmla="*/ 52 h 339"/>
                <a:gd name="T4" fmla="*/ 146 w 375"/>
                <a:gd name="T5" fmla="*/ 32 h 339"/>
                <a:gd name="T6" fmla="*/ 135 w 375"/>
                <a:gd name="T7" fmla="*/ 32 h 339"/>
                <a:gd name="T8" fmla="*/ 91 w 375"/>
                <a:gd name="T9" fmla="*/ 8 h 339"/>
                <a:gd name="T10" fmla="*/ 73 w 375"/>
                <a:gd name="T11" fmla="*/ 0 h 339"/>
                <a:gd name="T12" fmla="*/ 30 w 375"/>
                <a:gd name="T13" fmla="*/ 8 h 339"/>
                <a:gd name="T14" fmla="*/ 49 w 375"/>
                <a:gd name="T15" fmla="*/ 32 h 339"/>
                <a:gd name="T16" fmla="*/ 38 w 375"/>
                <a:gd name="T17" fmla="*/ 40 h 339"/>
                <a:gd name="T18" fmla="*/ 30 w 375"/>
                <a:gd name="T19" fmla="*/ 40 h 339"/>
                <a:gd name="T20" fmla="*/ 17 w 375"/>
                <a:gd name="T21" fmla="*/ 52 h 339"/>
                <a:gd name="T22" fmla="*/ 0 w 375"/>
                <a:gd name="T23" fmla="*/ 52 h 339"/>
                <a:gd name="T24" fmla="*/ 0 w 375"/>
                <a:gd name="T25" fmla="*/ 81 h 339"/>
                <a:gd name="T26" fmla="*/ 9 w 375"/>
                <a:gd name="T27" fmla="*/ 81 h 339"/>
                <a:gd name="T28" fmla="*/ 49 w 375"/>
                <a:gd name="T29" fmla="*/ 157 h 339"/>
                <a:gd name="T30" fmla="*/ 73 w 375"/>
                <a:gd name="T31" fmla="*/ 165 h 339"/>
                <a:gd name="T32" fmla="*/ 82 w 375"/>
                <a:gd name="T33" fmla="*/ 186 h 339"/>
                <a:gd name="T34" fmla="*/ 82 w 375"/>
                <a:gd name="T35" fmla="*/ 214 h 339"/>
                <a:gd name="T36" fmla="*/ 91 w 375"/>
                <a:gd name="T37" fmla="*/ 238 h 339"/>
                <a:gd name="T38" fmla="*/ 111 w 375"/>
                <a:gd name="T39" fmla="*/ 246 h 339"/>
                <a:gd name="T40" fmla="*/ 146 w 375"/>
                <a:gd name="T41" fmla="*/ 298 h 339"/>
                <a:gd name="T42" fmla="*/ 146 w 375"/>
                <a:gd name="T43" fmla="*/ 310 h 339"/>
                <a:gd name="T44" fmla="*/ 164 w 375"/>
                <a:gd name="T45" fmla="*/ 298 h 339"/>
                <a:gd name="T46" fmla="*/ 199 w 375"/>
                <a:gd name="T47" fmla="*/ 339 h 339"/>
                <a:gd name="T48" fmla="*/ 260 w 375"/>
                <a:gd name="T49" fmla="*/ 290 h 339"/>
                <a:gd name="T50" fmla="*/ 310 w 375"/>
                <a:gd name="T51" fmla="*/ 278 h 339"/>
                <a:gd name="T52" fmla="*/ 354 w 375"/>
                <a:gd name="T53" fmla="*/ 246 h 339"/>
                <a:gd name="T54" fmla="*/ 375 w 375"/>
                <a:gd name="T55" fmla="*/ 205 h 339"/>
                <a:gd name="T56" fmla="*/ 375 w 375"/>
                <a:gd name="T57" fmla="*/ 186 h 339"/>
                <a:gd name="T58" fmla="*/ 362 w 375"/>
                <a:gd name="T59" fmla="*/ 176 h 339"/>
                <a:gd name="T60" fmla="*/ 354 w 375"/>
                <a:gd name="T61" fmla="*/ 165 h 339"/>
                <a:gd name="T62" fmla="*/ 345 w 375"/>
                <a:gd name="T63" fmla="*/ 165 h 339"/>
                <a:gd name="T64" fmla="*/ 345 w 375"/>
                <a:gd name="T65" fmla="*/ 176 h 339"/>
                <a:gd name="T66" fmla="*/ 333 w 375"/>
                <a:gd name="T67" fmla="*/ 176 h 339"/>
                <a:gd name="T68" fmla="*/ 325 w 375"/>
                <a:gd name="T69" fmla="*/ 176 h 339"/>
                <a:gd name="T70" fmla="*/ 310 w 375"/>
                <a:gd name="T71" fmla="*/ 176 h 339"/>
                <a:gd name="T72" fmla="*/ 301 w 375"/>
                <a:gd name="T73" fmla="*/ 176 h 339"/>
                <a:gd name="T74" fmla="*/ 289 w 375"/>
                <a:gd name="T75" fmla="*/ 176 h 339"/>
                <a:gd name="T76" fmla="*/ 281 w 375"/>
                <a:gd name="T77" fmla="*/ 176 h 339"/>
                <a:gd name="T78" fmla="*/ 281 w 375"/>
                <a:gd name="T79" fmla="*/ 165 h 339"/>
                <a:gd name="T80" fmla="*/ 281 w 375"/>
                <a:gd name="T81" fmla="*/ 157 h 339"/>
                <a:gd name="T82" fmla="*/ 272 w 375"/>
                <a:gd name="T83" fmla="*/ 133 h 339"/>
                <a:gd name="T84" fmla="*/ 260 w 375"/>
                <a:gd name="T85" fmla="*/ 104 h 339"/>
                <a:gd name="T86" fmla="*/ 228 w 375"/>
                <a:gd name="T87" fmla="*/ 69 h 339"/>
                <a:gd name="T88" fmla="*/ 199 w 375"/>
                <a:gd name="T89" fmla="*/ 61 h 339"/>
                <a:gd name="T90" fmla="*/ 175 w 375"/>
                <a:gd name="T91" fmla="*/ 61 h 339"/>
                <a:gd name="T92" fmla="*/ 164 w 375"/>
                <a:gd name="T93" fmla="*/ 61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5" h="339">
                  <a:moveTo>
                    <a:pt x="164" y="61"/>
                  </a:moveTo>
                  <a:lnTo>
                    <a:pt x="146" y="52"/>
                  </a:lnTo>
                  <a:lnTo>
                    <a:pt x="146" y="32"/>
                  </a:lnTo>
                  <a:lnTo>
                    <a:pt x="135" y="32"/>
                  </a:lnTo>
                  <a:lnTo>
                    <a:pt x="91" y="8"/>
                  </a:lnTo>
                  <a:lnTo>
                    <a:pt x="73" y="0"/>
                  </a:lnTo>
                  <a:lnTo>
                    <a:pt x="30" y="8"/>
                  </a:lnTo>
                  <a:lnTo>
                    <a:pt x="49" y="32"/>
                  </a:lnTo>
                  <a:lnTo>
                    <a:pt x="38" y="40"/>
                  </a:lnTo>
                  <a:lnTo>
                    <a:pt x="30" y="40"/>
                  </a:lnTo>
                  <a:lnTo>
                    <a:pt x="17" y="52"/>
                  </a:lnTo>
                  <a:lnTo>
                    <a:pt x="0" y="52"/>
                  </a:lnTo>
                  <a:lnTo>
                    <a:pt x="0" y="81"/>
                  </a:lnTo>
                  <a:lnTo>
                    <a:pt x="9" y="81"/>
                  </a:lnTo>
                  <a:lnTo>
                    <a:pt x="49" y="157"/>
                  </a:lnTo>
                  <a:lnTo>
                    <a:pt x="73" y="165"/>
                  </a:lnTo>
                  <a:lnTo>
                    <a:pt x="82" y="186"/>
                  </a:lnTo>
                  <a:lnTo>
                    <a:pt x="82" y="214"/>
                  </a:lnTo>
                  <a:lnTo>
                    <a:pt x="91" y="238"/>
                  </a:lnTo>
                  <a:lnTo>
                    <a:pt x="111" y="246"/>
                  </a:lnTo>
                  <a:lnTo>
                    <a:pt x="146" y="298"/>
                  </a:lnTo>
                  <a:lnTo>
                    <a:pt x="146" y="310"/>
                  </a:lnTo>
                  <a:lnTo>
                    <a:pt x="164" y="298"/>
                  </a:lnTo>
                  <a:lnTo>
                    <a:pt x="199" y="339"/>
                  </a:lnTo>
                  <a:lnTo>
                    <a:pt x="260" y="290"/>
                  </a:lnTo>
                  <a:lnTo>
                    <a:pt x="310" y="278"/>
                  </a:lnTo>
                  <a:lnTo>
                    <a:pt x="354" y="246"/>
                  </a:lnTo>
                  <a:lnTo>
                    <a:pt x="375" y="205"/>
                  </a:lnTo>
                  <a:lnTo>
                    <a:pt x="375" y="186"/>
                  </a:lnTo>
                  <a:lnTo>
                    <a:pt x="362" y="176"/>
                  </a:lnTo>
                  <a:lnTo>
                    <a:pt x="354" y="165"/>
                  </a:lnTo>
                  <a:lnTo>
                    <a:pt x="345" y="165"/>
                  </a:lnTo>
                  <a:lnTo>
                    <a:pt x="345" y="176"/>
                  </a:lnTo>
                  <a:lnTo>
                    <a:pt x="333" y="176"/>
                  </a:lnTo>
                  <a:lnTo>
                    <a:pt x="325" y="176"/>
                  </a:lnTo>
                  <a:lnTo>
                    <a:pt x="310" y="176"/>
                  </a:lnTo>
                  <a:lnTo>
                    <a:pt x="301" y="176"/>
                  </a:lnTo>
                  <a:lnTo>
                    <a:pt x="289" y="176"/>
                  </a:lnTo>
                  <a:lnTo>
                    <a:pt x="281" y="176"/>
                  </a:lnTo>
                  <a:lnTo>
                    <a:pt x="281" y="165"/>
                  </a:lnTo>
                  <a:lnTo>
                    <a:pt x="281" y="157"/>
                  </a:lnTo>
                  <a:lnTo>
                    <a:pt x="272" y="133"/>
                  </a:lnTo>
                  <a:lnTo>
                    <a:pt x="260" y="104"/>
                  </a:lnTo>
                  <a:lnTo>
                    <a:pt x="228" y="69"/>
                  </a:lnTo>
                  <a:lnTo>
                    <a:pt x="199" y="61"/>
                  </a:lnTo>
                  <a:lnTo>
                    <a:pt x="175" y="61"/>
                  </a:lnTo>
                  <a:lnTo>
                    <a:pt x="164" y="6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3147" y="1940"/>
              <a:ext cx="375" cy="339"/>
            </a:xfrm>
            <a:custGeom>
              <a:avLst/>
              <a:gdLst>
                <a:gd name="T0" fmla="*/ 164 w 375"/>
                <a:gd name="T1" fmla="*/ 61 h 339"/>
                <a:gd name="T2" fmla="*/ 146 w 375"/>
                <a:gd name="T3" fmla="*/ 52 h 339"/>
                <a:gd name="T4" fmla="*/ 146 w 375"/>
                <a:gd name="T5" fmla="*/ 32 h 339"/>
                <a:gd name="T6" fmla="*/ 135 w 375"/>
                <a:gd name="T7" fmla="*/ 32 h 339"/>
                <a:gd name="T8" fmla="*/ 91 w 375"/>
                <a:gd name="T9" fmla="*/ 8 h 339"/>
                <a:gd name="T10" fmla="*/ 73 w 375"/>
                <a:gd name="T11" fmla="*/ 0 h 339"/>
                <a:gd name="T12" fmla="*/ 30 w 375"/>
                <a:gd name="T13" fmla="*/ 8 h 339"/>
                <a:gd name="T14" fmla="*/ 49 w 375"/>
                <a:gd name="T15" fmla="*/ 32 h 339"/>
                <a:gd name="T16" fmla="*/ 38 w 375"/>
                <a:gd name="T17" fmla="*/ 40 h 339"/>
                <a:gd name="T18" fmla="*/ 30 w 375"/>
                <a:gd name="T19" fmla="*/ 40 h 339"/>
                <a:gd name="T20" fmla="*/ 17 w 375"/>
                <a:gd name="T21" fmla="*/ 52 h 339"/>
                <a:gd name="T22" fmla="*/ 0 w 375"/>
                <a:gd name="T23" fmla="*/ 52 h 339"/>
                <a:gd name="T24" fmla="*/ 0 w 375"/>
                <a:gd name="T25" fmla="*/ 81 h 339"/>
                <a:gd name="T26" fmla="*/ 9 w 375"/>
                <a:gd name="T27" fmla="*/ 81 h 339"/>
                <a:gd name="T28" fmla="*/ 49 w 375"/>
                <a:gd name="T29" fmla="*/ 157 h 339"/>
                <a:gd name="T30" fmla="*/ 73 w 375"/>
                <a:gd name="T31" fmla="*/ 165 h 339"/>
                <a:gd name="T32" fmla="*/ 82 w 375"/>
                <a:gd name="T33" fmla="*/ 186 h 339"/>
                <a:gd name="T34" fmla="*/ 82 w 375"/>
                <a:gd name="T35" fmla="*/ 214 h 339"/>
                <a:gd name="T36" fmla="*/ 91 w 375"/>
                <a:gd name="T37" fmla="*/ 238 h 339"/>
                <a:gd name="T38" fmla="*/ 111 w 375"/>
                <a:gd name="T39" fmla="*/ 246 h 339"/>
                <a:gd name="T40" fmla="*/ 146 w 375"/>
                <a:gd name="T41" fmla="*/ 298 h 339"/>
                <a:gd name="T42" fmla="*/ 146 w 375"/>
                <a:gd name="T43" fmla="*/ 310 h 339"/>
                <a:gd name="T44" fmla="*/ 164 w 375"/>
                <a:gd name="T45" fmla="*/ 298 h 339"/>
                <a:gd name="T46" fmla="*/ 199 w 375"/>
                <a:gd name="T47" fmla="*/ 339 h 339"/>
                <a:gd name="T48" fmla="*/ 260 w 375"/>
                <a:gd name="T49" fmla="*/ 290 h 339"/>
                <a:gd name="T50" fmla="*/ 310 w 375"/>
                <a:gd name="T51" fmla="*/ 278 h 339"/>
                <a:gd name="T52" fmla="*/ 354 w 375"/>
                <a:gd name="T53" fmla="*/ 246 h 339"/>
                <a:gd name="T54" fmla="*/ 375 w 375"/>
                <a:gd name="T55" fmla="*/ 205 h 339"/>
                <a:gd name="T56" fmla="*/ 375 w 375"/>
                <a:gd name="T57" fmla="*/ 186 h 339"/>
                <a:gd name="T58" fmla="*/ 362 w 375"/>
                <a:gd name="T59" fmla="*/ 176 h 339"/>
                <a:gd name="T60" fmla="*/ 354 w 375"/>
                <a:gd name="T61" fmla="*/ 165 h 339"/>
                <a:gd name="T62" fmla="*/ 345 w 375"/>
                <a:gd name="T63" fmla="*/ 165 h 339"/>
                <a:gd name="T64" fmla="*/ 345 w 375"/>
                <a:gd name="T65" fmla="*/ 176 h 339"/>
                <a:gd name="T66" fmla="*/ 333 w 375"/>
                <a:gd name="T67" fmla="*/ 176 h 339"/>
                <a:gd name="T68" fmla="*/ 325 w 375"/>
                <a:gd name="T69" fmla="*/ 176 h 339"/>
                <a:gd name="T70" fmla="*/ 310 w 375"/>
                <a:gd name="T71" fmla="*/ 176 h 339"/>
                <a:gd name="T72" fmla="*/ 301 w 375"/>
                <a:gd name="T73" fmla="*/ 176 h 339"/>
                <a:gd name="T74" fmla="*/ 289 w 375"/>
                <a:gd name="T75" fmla="*/ 176 h 339"/>
                <a:gd name="T76" fmla="*/ 281 w 375"/>
                <a:gd name="T77" fmla="*/ 176 h 339"/>
                <a:gd name="T78" fmla="*/ 281 w 375"/>
                <a:gd name="T79" fmla="*/ 165 h 339"/>
                <a:gd name="T80" fmla="*/ 281 w 375"/>
                <a:gd name="T81" fmla="*/ 157 h 339"/>
                <a:gd name="T82" fmla="*/ 272 w 375"/>
                <a:gd name="T83" fmla="*/ 133 h 339"/>
                <a:gd name="T84" fmla="*/ 260 w 375"/>
                <a:gd name="T85" fmla="*/ 104 h 339"/>
                <a:gd name="T86" fmla="*/ 228 w 375"/>
                <a:gd name="T87" fmla="*/ 69 h 339"/>
                <a:gd name="T88" fmla="*/ 199 w 375"/>
                <a:gd name="T89" fmla="*/ 61 h 339"/>
                <a:gd name="T90" fmla="*/ 175 w 375"/>
                <a:gd name="T91" fmla="*/ 61 h 339"/>
                <a:gd name="T92" fmla="*/ 164 w 375"/>
                <a:gd name="T93" fmla="*/ 61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5" h="339">
                  <a:moveTo>
                    <a:pt x="164" y="61"/>
                  </a:moveTo>
                  <a:lnTo>
                    <a:pt x="146" y="52"/>
                  </a:lnTo>
                  <a:lnTo>
                    <a:pt x="146" y="32"/>
                  </a:lnTo>
                  <a:lnTo>
                    <a:pt x="135" y="32"/>
                  </a:lnTo>
                  <a:lnTo>
                    <a:pt x="91" y="8"/>
                  </a:lnTo>
                  <a:lnTo>
                    <a:pt x="73" y="0"/>
                  </a:lnTo>
                  <a:lnTo>
                    <a:pt x="30" y="8"/>
                  </a:lnTo>
                  <a:lnTo>
                    <a:pt x="49" y="32"/>
                  </a:lnTo>
                  <a:lnTo>
                    <a:pt x="38" y="40"/>
                  </a:lnTo>
                  <a:lnTo>
                    <a:pt x="30" y="40"/>
                  </a:lnTo>
                  <a:lnTo>
                    <a:pt x="17" y="52"/>
                  </a:lnTo>
                  <a:lnTo>
                    <a:pt x="0" y="52"/>
                  </a:lnTo>
                  <a:lnTo>
                    <a:pt x="0" y="81"/>
                  </a:lnTo>
                  <a:lnTo>
                    <a:pt x="9" y="81"/>
                  </a:lnTo>
                  <a:lnTo>
                    <a:pt x="49" y="157"/>
                  </a:lnTo>
                  <a:lnTo>
                    <a:pt x="73" y="165"/>
                  </a:lnTo>
                  <a:lnTo>
                    <a:pt x="82" y="186"/>
                  </a:lnTo>
                  <a:lnTo>
                    <a:pt x="82" y="214"/>
                  </a:lnTo>
                  <a:lnTo>
                    <a:pt x="91" y="238"/>
                  </a:lnTo>
                  <a:lnTo>
                    <a:pt x="111" y="246"/>
                  </a:lnTo>
                  <a:lnTo>
                    <a:pt x="146" y="298"/>
                  </a:lnTo>
                  <a:lnTo>
                    <a:pt x="146" y="310"/>
                  </a:lnTo>
                  <a:lnTo>
                    <a:pt x="164" y="298"/>
                  </a:lnTo>
                  <a:lnTo>
                    <a:pt x="199" y="339"/>
                  </a:lnTo>
                  <a:lnTo>
                    <a:pt x="260" y="290"/>
                  </a:lnTo>
                  <a:lnTo>
                    <a:pt x="310" y="278"/>
                  </a:lnTo>
                  <a:lnTo>
                    <a:pt x="354" y="246"/>
                  </a:lnTo>
                  <a:lnTo>
                    <a:pt x="375" y="205"/>
                  </a:lnTo>
                  <a:lnTo>
                    <a:pt x="375" y="186"/>
                  </a:lnTo>
                  <a:lnTo>
                    <a:pt x="362" y="176"/>
                  </a:lnTo>
                  <a:lnTo>
                    <a:pt x="354" y="165"/>
                  </a:lnTo>
                  <a:lnTo>
                    <a:pt x="345" y="165"/>
                  </a:lnTo>
                  <a:lnTo>
                    <a:pt x="345" y="176"/>
                  </a:lnTo>
                  <a:lnTo>
                    <a:pt x="333" y="176"/>
                  </a:lnTo>
                  <a:lnTo>
                    <a:pt x="325" y="176"/>
                  </a:lnTo>
                  <a:lnTo>
                    <a:pt x="310" y="176"/>
                  </a:lnTo>
                  <a:lnTo>
                    <a:pt x="301" y="176"/>
                  </a:lnTo>
                  <a:lnTo>
                    <a:pt x="289" y="176"/>
                  </a:lnTo>
                  <a:lnTo>
                    <a:pt x="281" y="176"/>
                  </a:lnTo>
                  <a:lnTo>
                    <a:pt x="281" y="165"/>
                  </a:lnTo>
                  <a:lnTo>
                    <a:pt x="281" y="157"/>
                  </a:lnTo>
                  <a:lnTo>
                    <a:pt x="272" y="133"/>
                  </a:lnTo>
                  <a:lnTo>
                    <a:pt x="260" y="104"/>
                  </a:lnTo>
                  <a:lnTo>
                    <a:pt x="228" y="69"/>
                  </a:lnTo>
                  <a:lnTo>
                    <a:pt x="199" y="61"/>
                  </a:lnTo>
                  <a:lnTo>
                    <a:pt x="175" y="61"/>
                  </a:lnTo>
                  <a:lnTo>
                    <a:pt x="164" y="6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3419" y="2062"/>
              <a:ext cx="24" cy="35"/>
            </a:xfrm>
            <a:custGeom>
              <a:avLst/>
              <a:gdLst>
                <a:gd name="T0" fmla="*/ 0 w 24"/>
                <a:gd name="T1" fmla="*/ 11 h 35"/>
                <a:gd name="T2" fmla="*/ 11 w 24"/>
                <a:gd name="T3" fmla="*/ 35 h 35"/>
                <a:gd name="T4" fmla="*/ 24 w 24"/>
                <a:gd name="T5" fmla="*/ 20 h 35"/>
                <a:gd name="T6" fmla="*/ 24 w 24"/>
                <a:gd name="T7" fmla="*/ 0 h 35"/>
                <a:gd name="T8" fmla="*/ 11 w 24"/>
                <a:gd name="T9" fmla="*/ 0 h 35"/>
                <a:gd name="T10" fmla="*/ 0 w 24"/>
                <a:gd name="T11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5">
                  <a:moveTo>
                    <a:pt x="0" y="11"/>
                  </a:moveTo>
                  <a:lnTo>
                    <a:pt x="11" y="35"/>
                  </a:lnTo>
                  <a:lnTo>
                    <a:pt x="24" y="20"/>
                  </a:lnTo>
                  <a:lnTo>
                    <a:pt x="24" y="0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3419" y="2062"/>
              <a:ext cx="24" cy="35"/>
            </a:xfrm>
            <a:custGeom>
              <a:avLst/>
              <a:gdLst>
                <a:gd name="T0" fmla="*/ 0 w 24"/>
                <a:gd name="T1" fmla="*/ 11 h 35"/>
                <a:gd name="T2" fmla="*/ 11 w 24"/>
                <a:gd name="T3" fmla="*/ 35 h 35"/>
                <a:gd name="T4" fmla="*/ 24 w 24"/>
                <a:gd name="T5" fmla="*/ 20 h 35"/>
                <a:gd name="T6" fmla="*/ 24 w 24"/>
                <a:gd name="T7" fmla="*/ 0 h 35"/>
                <a:gd name="T8" fmla="*/ 11 w 24"/>
                <a:gd name="T9" fmla="*/ 0 h 35"/>
                <a:gd name="T10" fmla="*/ 0 w 24"/>
                <a:gd name="T11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5">
                  <a:moveTo>
                    <a:pt x="0" y="11"/>
                  </a:moveTo>
                  <a:lnTo>
                    <a:pt x="11" y="35"/>
                  </a:lnTo>
                  <a:lnTo>
                    <a:pt x="24" y="20"/>
                  </a:lnTo>
                  <a:lnTo>
                    <a:pt x="24" y="0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3428" y="2062"/>
              <a:ext cx="94" cy="55"/>
            </a:xfrm>
            <a:custGeom>
              <a:avLst/>
              <a:gdLst>
                <a:gd name="T0" fmla="*/ 94 w 94"/>
                <a:gd name="T1" fmla="*/ 11 h 55"/>
                <a:gd name="T2" fmla="*/ 81 w 94"/>
                <a:gd name="T3" fmla="*/ 0 h 55"/>
                <a:gd name="T4" fmla="*/ 52 w 94"/>
                <a:gd name="T5" fmla="*/ 35 h 55"/>
                <a:gd name="T6" fmla="*/ 29 w 94"/>
                <a:gd name="T7" fmla="*/ 35 h 55"/>
                <a:gd name="T8" fmla="*/ 19 w 94"/>
                <a:gd name="T9" fmla="*/ 43 h 55"/>
                <a:gd name="T10" fmla="*/ 0 w 94"/>
                <a:gd name="T11" fmla="*/ 35 h 55"/>
                <a:gd name="T12" fmla="*/ 0 w 94"/>
                <a:gd name="T13" fmla="*/ 43 h 55"/>
                <a:gd name="T14" fmla="*/ 0 w 94"/>
                <a:gd name="T15" fmla="*/ 55 h 55"/>
                <a:gd name="T16" fmla="*/ 8 w 94"/>
                <a:gd name="T17" fmla="*/ 55 h 55"/>
                <a:gd name="T18" fmla="*/ 19 w 94"/>
                <a:gd name="T19" fmla="*/ 55 h 55"/>
                <a:gd name="T20" fmla="*/ 29 w 94"/>
                <a:gd name="T21" fmla="*/ 55 h 55"/>
                <a:gd name="T22" fmla="*/ 43 w 94"/>
                <a:gd name="T23" fmla="*/ 55 h 55"/>
                <a:gd name="T24" fmla="*/ 52 w 94"/>
                <a:gd name="T25" fmla="*/ 55 h 55"/>
                <a:gd name="T26" fmla="*/ 64 w 94"/>
                <a:gd name="T27" fmla="*/ 55 h 55"/>
                <a:gd name="T28" fmla="*/ 64 w 94"/>
                <a:gd name="T29" fmla="*/ 43 h 55"/>
                <a:gd name="T30" fmla="*/ 73 w 94"/>
                <a:gd name="T31" fmla="*/ 43 h 55"/>
                <a:gd name="T32" fmla="*/ 81 w 94"/>
                <a:gd name="T33" fmla="*/ 43 h 55"/>
                <a:gd name="T34" fmla="*/ 81 w 94"/>
                <a:gd name="T35" fmla="*/ 35 h 55"/>
                <a:gd name="T36" fmla="*/ 94 w 94"/>
                <a:gd name="T37" fmla="*/ 20 h 55"/>
                <a:gd name="T38" fmla="*/ 94 w 94"/>
                <a:gd name="T39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55">
                  <a:moveTo>
                    <a:pt x="94" y="11"/>
                  </a:moveTo>
                  <a:lnTo>
                    <a:pt x="81" y="0"/>
                  </a:lnTo>
                  <a:lnTo>
                    <a:pt x="52" y="35"/>
                  </a:lnTo>
                  <a:lnTo>
                    <a:pt x="29" y="35"/>
                  </a:lnTo>
                  <a:lnTo>
                    <a:pt x="19" y="43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0" y="55"/>
                  </a:lnTo>
                  <a:lnTo>
                    <a:pt x="8" y="55"/>
                  </a:lnTo>
                  <a:lnTo>
                    <a:pt x="19" y="55"/>
                  </a:lnTo>
                  <a:lnTo>
                    <a:pt x="29" y="55"/>
                  </a:lnTo>
                  <a:lnTo>
                    <a:pt x="43" y="55"/>
                  </a:lnTo>
                  <a:lnTo>
                    <a:pt x="52" y="55"/>
                  </a:lnTo>
                  <a:lnTo>
                    <a:pt x="64" y="55"/>
                  </a:lnTo>
                  <a:lnTo>
                    <a:pt x="64" y="43"/>
                  </a:lnTo>
                  <a:lnTo>
                    <a:pt x="73" y="43"/>
                  </a:lnTo>
                  <a:lnTo>
                    <a:pt x="81" y="43"/>
                  </a:lnTo>
                  <a:lnTo>
                    <a:pt x="81" y="35"/>
                  </a:lnTo>
                  <a:lnTo>
                    <a:pt x="94" y="20"/>
                  </a:lnTo>
                  <a:lnTo>
                    <a:pt x="94" y="1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3428" y="2062"/>
              <a:ext cx="94" cy="55"/>
            </a:xfrm>
            <a:custGeom>
              <a:avLst/>
              <a:gdLst>
                <a:gd name="T0" fmla="*/ 94 w 94"/>
                <a:gd name="T1" fmla="*/ 11 h 55"/>
                <a:gd name="T2" fmla="*/ 81 w 94"/>
                <a:gd name="T3" fmla="*/ 0 h 55"/>
                <a:gd name="T4" fmla="*/ 52 w 94"/>
                <a:gd name="T5" fmla="*/ 35 h 55"/>
                <a:gd name="T6" fmla="*/ 29 w 94"/>
                <a:gd name="T7" fmla="*/ 35 h 55"/>
                <a:gd name="T8" fmla="*/ 19 w 94"/>
                <a:gd name="T9" fmla="*/ 43 h 55"/>
                <a:gd name="T10" fmla="*/ 0 w 94"/>
                <a:gd name="T11" fmla="*/ 35 h 55"/>
                <a:gd name="T12" fmla="*/ 0 w 94"/>
                <a:gd name="T13" fmla="*/ 43 h 55"/>
                <a:gd name="T14" fmla="*/ 0 w 94"/>
                <a:gd name="T15" fmla="*/ 55 h 55"/>
                <a:gd name="T16" fmla="*/ 8 w 94"/>
                <a:gd name="T17" fmla="*/ 55 h 55"/>
                <a:gd name="T18" fmla="*/ 19 w 94"/>
                <a:gd name="T19" fmla="*/ 55 h 55"/>
                <a:gd name="T20" fmla="*/ 29 w 94"/>
                <a:gd name="T21" fmla="*/ 55 h 55"/>
                <a:gd name="T22" fmla="*/ 43 w 94"/>
                <a:gd name="T23" fmla="*/ 55 h 55"/>
                <a:gd name="T24" fmla="*/ 52 w 94"/>
                <a:gd name="T25" fmla="*/ 55 h 55"/>
                <a:gd name="T26" fmla="*/ 64 w 94"/>
                <a:gd name="T27" fmla="*/ 55 h 55"/>
                <a:gd name="T28" fmla="*/ 64 w 94"/>
                <a:gd name="T29" fmla="*/ 43 h 55"/>
                <a:gd name="T30" fmla="*/ 73 w 94"/>
                <a:gd name="T31" fmla="*/ 43 h 55"/>
                <a:gd name="T32" fmla="*/ 81 w 94"/>
                <a:gd name="T33" fmla="*/ 43 h 55"/>
                <a:gd name="T34" fmla="*/ 81 w 94"/>
                <a:gd name="T35" fmla="*/ 35 h 55"/>
                <a:gd name="T36" fmla="*/ 94 w 94"/>
                <a:gd name="T37" fmla="*/ 20 h 55"/>
                <a:gd name="T38" fmla="*/ 94 w 94"/>
                <a:gd name="T39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55">
                  <a:moveTo>
                    <a:pt x="94" y="11"/>
                  </a:moveTo>
                  <a:lnTo>
                    <a:pt x="81" y="0"/>
                  </a:lnTo>
                  <a:lnTo>
                    <a:pt x="52" y="35"/>
                  </a:lnTo>
                  <a:lnTo>
                    <a:pt x="29" y="35"/>
                  </a:lnTo>
                  <a:lnTo>
                    <a:pt x="19" y="43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0" y="55"/>
                  </a:lnTo>
                  <a:lnTo>
                    <a:pt x="8" y="55"/>
                  </a:lnTo>
                  <a:lnTo>
                    <a:pt x="19" y="55"/>
                  </a:lnTo>
                  <a:lnTo>
                    <a:pt x="29" y="55"/>
                  </a:lnTo>
                  <a:lnTo>
                    <a:pt x="43" y="55"/>
                  </a:lnTo>
                  <a:lnTo>
                    <a:pt x="52" y="55"/>
                  </a:lnTo>
                  <a:lnTo>
                    <a:pt x="64" y="55"/>
                  </a:lnTo>
                  <a:lnTo>
                    <a:pt x="64" y="43"/>
                  </a:lnTo>
                  <a:lnTo>
                    <a:pt x="73" y="43"/>
                  </a:lnTo>
                  <a:lnTo>
                    <a:pt x="81" y="43"/>
                  </a:lnTo>
                  <a:lnTo>
                    <a:pt x="81" y="35"/>
                  </a:lnTo>
                  <a:lnTo>
                    <a:pt x="94" y="20"/>
                  </a:lnTo>
                  <a:lnTo>
                    <a:pt x="94" y="1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4847" y="2573"/>
              <a:ext cx="175" cy="175"/>
            </a:xfrm>
            <a:custGeom>
              <a:avLst/>
              <a:gdLst>
                <a:gd name="T0" fmla="*/ 175 w 175"/>
                <a:gd name="T1" fmla="*/ 175 h 175"/>
                <a:gd name="T2" fmla="*/ 175 w 175"/>
                <a:gd name="T3" fmla="*/ 49 h 175"/>
                <a:gd name="T4" fmla="*/ 125 w 175"/>
                <a:gd name="T5" fmla="*/ 29 h 175"/>
                <a:gd name="T6" fmla="*/ 102 w 175"/>
                <a:gd name="T7" fmla="*/ 37 h 175"/>
                <a:gd name="T8" fmla="*/ 81 w 175"/>
                <a:gd name="T9" fmla="*/ 58 h 175"/>
                <a:gd name="T10" fmla="*/ 72 w 175"/>
                <a:gd name="T11" fmla="*/ 58 h 175"/>
                <a:gd name="T12" fmla="*/ 61 w 175"/>
                <a:gd name="T13" fmla="*/ 37 h 175"/>
                <a:gd name="T14" fmla="*/ 49 w 175"/>
                <a:gd name="T15" fmla="*/ 9 h 175"/>
                <a:gd name="T16" fmla="*/ 40 w 175"/>
                <a:gd name="T17" fmla="*/ 9 h 175"/>
                <a:gd name="T18" fmla="*/ 40 w 175"/>
                <a:gd name="T19" fmla="*/ 0 h 175"/>
                <a:gd name="T20" fmla="*/ 20 w 175"/>
                <a:gd name="T21" fmla="*/ 0 h 175"/>
                <a:gd name="T22" fmla="*/ 0 w 175"/>
                <a:gd name="T23" fmla="*/ 17 h 175"/>
                <a:gd name="T24" fmla="*/ 20 w 175"/>
                <a:gd name="T25" fmla="*/ 29 h 175"/>
                <a:gd name="T26" fmla="*/ 20 w 175"/>
                <a:gd name="T27" fmla="*/ 37 h 175"/>
                <a:gd name="T28" fmla="*/ 49 w 175"/>
                <a:gd name="T29" fmla="*/ 37 h 175"/>
                <a:gd name="T30" fmla="*/ 49 w 175"/>
                <a:gd name="T31" fmla="*/ 49 h 175"/>
                <a:gd name="T32" fmla="*/ 20 w 175"/>
                <a:gd name="T33" fmla="*/ 49 h 175"/>
                <a:gd name="T34" fmla="*/ 29 w 175"/>
                <a:gd name="T35" fmla="*/ 58 h 175"/>
                <a:gd name="T36" fmla="*/ 29 w 175"/>
                <a:gd name="T37" fmla="*/ 69 h 175"/>
                <a:gd name="T38" fmla="*/ 40 w 175"/>
                <a:gd name="T39" fmla="*/ 69 h 175"/>
                <a:gd name="T40" fmla="*/ 49 w 175"/>
                <a:gd name="T41" fmla="*/ 58 h 175"/>
                <a:gd name="T42" fmla="*/ 72 w 175"/>
                <a:gd name="T43" fmla="*/ 81 h 175"/>
                <a:gd name="T44" fmla="*/ 113 w 175"/>
                <a:gd name="T45" fmla="*/ 90 h 175"/>
                <a:gd name="T46" fmla="*/ 125 w 175"/>
                <a:gd name="T47" fmla="*/ 102 h 175"/>
                <a:gd name="T48" fmla="*/ 133 w 175"/>
                <a:gd name="T49" fmla="*/ 142 h 175"/>
                <a:gd name="T50" fmla="*/ 125 w 175"/>
                <a:gd name="T51" fmla="*/ 142 h 175"/>
                <a:gd name="T52" fmla="*/ 113 w 175"/>
                <a:gd name="T53" fmla="*/ 162 h 175"/>
                <a:gd name="T54" fmla="*/ 154 w 175"/>
                <a:gd name="T55" fmla="*/ 154 h 175"/>
                <a:gd name="T56" fmla="*/ 175 w 175"/>
                <a:gd name="T57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5" h="175">
                  <a:moveTo>
                    <a:pt x="175" y="175"/>
                  </a:moveTo>
                  <a:lnTo>
                    <a:pt x="175" y="49"/>
                  </a:lnTo>
                  <a:lnTo>
                    <a:pt x="125" y="29"/>
                  </a:lnTo>
                  <a:lnTo>
                    <a:pt x="102" y="37"/>
                  </a:lnTo>
                  <a:lnTo>
                    <a:pt x="81" y="58"/>
                  </a:lnTo>
                  <a:lnTo>
                    <a:pt x="72" y="58"/>
                  </a:lnTo>
                  <a:lnTo>
                    <a:pt x="61" y="37"/>
                  </a:lnTo>
                  <a:lnTo>
                    <a:pt x="49" y="9"/>
                  </a:lnTo>
                  <a:lnTo>
                    <a:pt x="40" y="9"/>
                  </a:lnTo>
                  <a:lnTo>
                    <a:pt x="40" y="0"/>
                  </a:lnTo>
                  <a:lnTo>
                    <a:pt x="20" y="0"/>
                  </a:lnTo>
                  <a:lnTo>
                    <a:pt x="0" y="17"/>
                  </a:lnTo>
                  <a:lnTo>
                    <a:pt x="20" y="29"/>
                  </a:lnTo>
                  <a:lnTo>
                    <a:pt x="20" y="37"/>
                  </a:lnTo>
                  <a:lnTo>
                    <a:pt x="49" y="37"/>
                  </a:lnTo>
                  <a:lnTo>
                    <a:pt x="49" y="49"/>
                  </a:lnTo>
                  <a:lnTo>
                    <a:pt x="20" y="49"/>
                  </a:lnTo>
                  <a:lnTo>
                    <a:pt x="29" y="58"/>
                  </a:lnTo>
                  <a:lnTo>
                    <a:pt x="29" y="69"/>
                  </a:lnTo>
                  <a:lnTo>
                    <a:pt x="40" y="69"/>
                  </a:lnTo>
                  <a:lnTo>
                    <a:pt x="49" y="58"/>
                  </a:lnTo>
                  <a:lnTo>
                    <a:pt x="72" y="81"/>
                  </a:lnTo>
                  <a:lnTo>
                    <a:pt x="113" y="90"/>
                  </a:lnTo>
                  <a:lnTo>
                    <a:pt x="125" y="102"/>
                  </a:lnTo>
                  <a:lnTo>
                    <a:pt x="133" y="142"/>
                  </a:lnTo>
                  <a:lnTo>
                    <a:pt x="125" y="142"/>
                  </a:lnTo>
                  <a:lnTo>
                    <a:pt x="113" y="162"/>
                  </a:lnTo>
                  <a:lnTo>
                    <a:pt x="154" y="154"/>
                  </a:lnTo>
                  <a:lnTo>
                    <a:pt x="175" y="175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4847" y="2573"/>
              <a:ext cx="175" cy="175"/>
            </a:xfrm>
            <a:custGeom>
              <a:avLst/>
              <a:gdLst>
                <a:gd name="T0" fmla="*/ 175 w 175"/>
                <a:gd name="T1" fmla="*/ 175 h 175"/>
                <a:gd name="T2" fmla="*/ 175 w 175"/>
                <a:gd name="T3" fmla="*/ 49 h 175"/>
                <a:gd name="T4" fmla="*/ 125 w 175"/>
                <a:gd name="T5" fmla="*/ 29 h 175"/>
                <a:gd name="T6" fmla="*/ 102 w 175"/>
                <a:gd name="T7" fmla="*/ 37 h 175"/>
                <a:gd name="T8" fmla="*/ 81 w 175"/>
                <a:gd name="T9" fmla="*/ 58 h 175"/>
                <a:gd name="T10" fmla="*/ 72 w 175"/>
                <a:gd name="T11" fmla="*/ 58 h 175"/>
                <a:gd name="T12" fmla="*/ 61 w 175"/>
                <a:gd name="T13" fmla="*/ 37 h 175"/>
                <a:gd name="T14" fmla="*/ 49 w 175"/>
                <a:gd name="T15" fmla="*/ 9 h 175"/>
                <a:gd name="T16" fmla="*/ 40 w 175"/>
                <a:gd name="T17" fmla="*/ 9 h 175"/>
                <a:gd name="T18" fmla="*/ 40 w 175"/>
                <a:gd name="T19" fmla="*/ 0 h 175"/>
                <a:gd name="T20" fmla="*/ 20 w 175"/>
                <a:gd name="T21" fmla="*/ 0 h 175"/>
                <a:gd name="T22" fmla="*/ 0 w 175"/>
                <a:gd name="T23" fmla="*/ 17 h 175"/>
                <a:gd name="T24" fmla="*/ 20 w 175"/>
                <a:gd name="T25" fmla="*/ 29 h 175"/>
                <a:gd name="T26" fmla="*/ 20 w 175"/>
                <a:gd name="T27" fmla="*/ 37 h 175"/>
                <a:gd name="T28" fmla="*/ 49 w 175"/>
                <a:gd name="T29" fmla="*/ 37 h 175"/>
                <a:gd name="T30" fmla="*/ 49 w 175"/>
                <a:gd name="T31" fmla="*/ 49 h 175"/>
                <a:gd name="T32" fmla="*/ 20 w 175"/>
                <a:gd name="T33" fmla="*/ 49 h 175"/>
                <a:gd name="T34" fmla="*/ 29 w 175"/>
                <a:gd name="T35" fmla="*/ 58 h 175"/>
                <a:gd name="T36" fmla="*/ 29 w 175"/>
                <a:gd name="T37" fmla="*/ 69 h 175"/>
                <a:gd name="T38" fmla="*/ 40 w 175"/>
                <a:gd name="T39" fmla="*/ 69 h 175"/>
                <a:gd name="T40" fmla="*/ 49 w 175"/>
                <a:gd name="T41" fmla="*/ 58 h 175"/>
                <a:gd name="T42" fmla="*/ 72 w 175"/>
                <a:gd name="T43" fmla="*/ 81 h 175"/>
                <a:gd name="T44" fmla="*/ 113 w 175"/>
                <a:gd name="T45" fmla="*/ 90 h 175"/>
                <a:gd name="T46" fmla="*/ 125 w 175"/>
                <a:gd name="T47" fmla="*/ 102 h 175"/>
                <a:gd name="T48" fmla="*/ 133 w 175"/>
                <a:gd name="T49" fmla="*/ 142 h 175"/>
                <a:gd name="T50" fmla="*/ 125 w 175"/>
                <a:gd name="T51" fmla="*/ 142 h 175"/>
                <a:gd name="T52" fmla="*/ 113 w 175"/>
                <a:gd name="T53" fmla="*/ 162 h 175"/>
                <a:gd name="T54" fmla="*/ 154 w 175"/>
                <a:gd name="T55" fmla="*/ 154 h 175"/>
                <a:gd name="T56" fmla="*/ 175 w 175"/>
                <a:gd name="T57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5" h="175">
                  <a:moveTo>
                    <a:pt x="175" y="175"/>
                  </a:moveTo>
                  <a:lnTo>
                    <a:pt x="175" y="49"/>
                  </a:lnTo>
                  <a:lnTo>
                    <a:pt x="125" y="29"/>
                  </a:lnTo>
                  <a:lnTo>
                    <a:pt x="102" y="37"/>
                  </a:lnTo>
                  <a:lnTo>
                    <a:pt x="81" y="58"/>
                  </a:lnTo>
                  <a:lnTo>
                    <a:pt x="72" y="58"/>
                  </a:lnTo>
                  <a:lnTo>
                    <a:pt x="61" y="37"/>
                  </a:lnTo>
                  <a:lnTo>
                    <a:pt x="49" y="9"/>
                  </a:lnTo>
                  <a:lnTo>
                    <a:pt x="40" y="9"/>
                  </a:lnTo>
                  <a:lnTo>
                    <a:pt x="40" y="0"/>
                  </a:lnTo>
                  <a:lnTo>
                    <a:pt x="20" y="0"/>
                  </a:lnTo>
                  <a:lnTo>
                    <a:pt x="0" y="17"/>
                  </a:lnTo>
                  <a:lnTo>
                    <a:pt x="20" y="29"/>
                  </a:lnTo>
                  <a:lnTo>
                    <a:pt x="20" y="37"/>
                  </a:lnTo>
                  <a:lnTo>
                    <a:pt x="49" y="37"/>
                  </a:lnTo>
                  <a:lnTo>
                    <a:pt x="49" y="49"/>
                  </a:lnTo>
                  <a:lnTo>
                    <a:pt x="20" y="49"/>
                  </a:lnTo>
                  <a:lnTo>
                    <a:pt x="29" y="58"/>
                  </a:lnTo>
                  <a:lnTo>
                    <a:pt x="29" y="69"/>
                  </a:lnTo>
                  <a:lnTo>
                    <a:pt x="40" y="69"/>
                  </a:lnTo>
                  <a:lnTo>
                    <a:pt x="49" y="58"/>
                  </a:lnTo>
                  <a:lnTo>
                    <a:pt x="72" y="81"/>
                  </a:lnTo>
                  <a:lnTo>
                    <a:pt x="113" y="90"/>
                  </a:lnTo>
                  <a:lnTo>
                    <a:pt x="125" y="102"/>
                  </a:lnTo>
                  <a:lnTo>
                    <a:pt x="133" y="142"/>
                  </a:lnTo>
                  <a:lnTo>
                    <a:pt x="125" y="142"/>
                  </a:lnTo>
                  <a:lnTo>
                    <a:pt x="113" y="162"/>
                  </a:lnTo>
                  <a:lnTo>
                    <a:pt x="154" y="154"/>
                  </a:lnTo>
                  <a:lnTo>
                    <a:pt x="175" y="175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5022" y="2623"/>
              <a:ext cx="161" cy="155"/>
            </a:xfrm>
            <a:custGeom>
              <a:avLst/>
              <a:gdLst>
                <a:gd name="T0" fmla="*/ 0 w 161"/>
                <a:gd name="T1" fmla="*/ 0 h 155"/>
                <a:gd name="T2" fmla="*/ 0 w 161"/>
                <a:gd name="T3" fmla="*/ 123 h 155"/>
                <a:gd name="T4" fmla="*/ 22 w 161"/>
                <a:gd name="T5" fmla="*/ 123 h 155"/>
                <a:gd name="T6" fmla="*/ 32 w 161"/>
                <a:gd name="T7" fmla="*/ 111 h 155"/>
                <a:gd name="T8" fmla="*/ 52 w 161"/>
                <a:gd name="T9" fmla="*/ 91 h 155"/>
                <a:gd name="T10" fmla="*/ 64 w 161"/>
                <a:gd name="T11" fmla="*/ 91 h 155"/>
                <a:gd name="T12" fmla="*/ 87 w 161"/>
                <a:gd name="T13" fmla="*/ 103 h 155"/>
                <a:gd name="T14" fmla="*/ 104 w 161"/>
                <a:gd name="T15" fmla="*/ 140 h 155"/>
                <a:gd name="T16" fmla="*/ 137 w 161"/>
                <a:gd name="T17" fmla="*/ 140 h 155"/>
                <a:gd name="T18" fmla="*/ 148 w 161"/>
                <a:gd name="T19" fmla="*/ 155 h 155"/>
                <a:gd name="T20" fmla="*/ 161 w 161"/>
                <a:gd name="T21" fmla="*/ 155 h 155"/>
                <a:gd name="T22" fmla="*/ 161 w 161"/>
                <a:gd name="T23" fmla="*/ 140 h 155"/>
                <a:gd name="T24" fmla="*/ 148 w 161"/>
                <a:gd name="T25" fmla="*/ 132 h 155"/>
                <a:gd name="T26" fmla="*/ 137 w 161"/>
                <a:gd name="T27" fmla="*/ 132 h 155"/>
                <a:gd name="T28" fmla="*/ 137 w 161"/>
                <a:gd name="T29" fmla="*/ 123 h 155"/>
                <a:gd name="T30" fmla="*/ 125 w 161"/>
                <a:gd name="T31" fmla="*/ 123 h 155"/>
                <a:gd name="T32" fmla="*/ 116 w 161"/>
                <a:gd name="T33" fmla="*/ 103 h 155"/>
                <a:gd name="T34" fmla="*/ 104 w 161"/>
                <a:gd name="T35" fmla="*/ 91 h 155"/>
                <a:gd name="T36" fmla="*/ 104 w 161"/>
                <a:gd name="T37" fmla="*/ 83 h 155"/>
                <a:gd name="T38" fmla="*/ 116 w 161"/>
                <a:gd name="T39" fmla="*/ 69 h 155"/>
                <a:gd name="T40" fmla="*/ 116 w 161"/>
                <a:gd name="T41" fmla="*/ 59 h 155"/>
                <a:gd name="T42" fmla="*/ 104 w 161"/>
                <a:gd name="T43" fmla="*/ 59 h 155"/>
                <a:gd name="T44" fmla="*/ 87 w 161"/>
                <a:gd name="T45" fmla="*/ 51 h 155"/>
                <a:gd name="T46" fmla="*/ 72 w 161"/>
                <a:gd name="T47" fmla="*/ 31 h 155"/>
                <a:gd name="T48" fmla="*/ 43 w 161"/>
                <a:gd name="T49" fmla="*/ 8 h 155"/>
                <a:gd name="T50" fmla="*/ 0 w 161"/>
                <a:gd name="T5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1" h="155">
                  <a:moveTo>
                    <a:pt x="0" y="0"/>
                  </a:moveTo>
                  <a:lnTo>
                    <a:pt x="0" y="123"/>
                  </a:lnTo>
                  <a:lnTo>
                    <a:pt x="22" y="123"/>
                  </a:lnTo>
                  <a:lnTo>
                    <a:pt x="32" y="111"/>
                  </a:lnTo>
                  <a:lnTo>
                    <a:pt x="52" y="91"/>
                  </a:lnTo>
                  <a:lnTo>
                    <a:pt x="64" y="91"/>
                  </a:lnTo>
                  <a:lnTo>
                    <a:pt x="87" y="103"/>
                  </a:lnTo>
                  <a:lnTo>
                    <a:pt x="104" y="140"/>
                  </a:lnTo>
                  <a:lnTo>
                    <a:pt x="137" y="140"/>
                  </a:lnTo>
                  <a:lnTo>
                    <a:pt x="148" y="155"/>
                  </a:lnTo>
                  <a:lnTo>
                    <a:pt x="161" y="155"/>
                  </a:lnTo>
                  <a:lnTo>
                    <a:pt x="161" y="140"/>
                  </a:lnTo>
                  <a:lnTo>
                    <a:pt x="148" y="132"/>
                  </a:lnTo>
                  <a:lnTo>
                    <a:pt x="137" y="132"/>
                  </a:lnTo>
                  <a:lnTo>
                    <a:pt x="137" y="123"/>
                  </a:lnTo>
                  <a:lnTo>
                    <a:pt x="125" y="123"/>
                  </a:lnTo>
                  <a:lnTo>
                    <a:pt x="116" y="103"/>
                  </a:lnTo>
                  <a:lnTo>
                    <a:pt x="104" y="91"/>
                  </a:lnTo>
                  <a:lnTo>
                    <a:pt x="104" y="83"/>
                  </a:lnTo>
                  <a:lnTo>
                    <a:pt x="116" y="69"/>
                  </a:lnTo>
                  <a:lnTo>
                    <a:pt x="116" y="59"/>
                  </a:lnTo>
                  <a:lnTo>
                    <a:pt x="104" y="59"/>
                  </a:lnTo>
                  <a:lnTo>
                    <a:pt x="87" y="51"/>
                  </a:lnTo>
                  <a:lnTo>
                    <a:pt x="72" y="31"/>
                  </a:lnTo>
                  <a:lnTo>
                    <a:pt x="4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5022" y="2623"/>
              <a:ext cx="161" cy="155"/>
            </a:xfrm>
            <a:custGeom>
              <a:avLst/>
              <a:gdLst>
                <a:gd name="T0" fmla="*/ 0 w 161"/>
                <a:gd name="T1" fmla="*/ 0 h 155"/>
                <a:gd name="T2" fmla="*/ 0 w 161"/>
                <a:gd name="T3" fmla="*/ 123 h 155"/>
                <a:gd name="T4" fmla="*/ 22 w 161"/>
                <a:gd name="T5" fmla="*/ 123 h 155"/>
                <a:gd name="T6" fmla="*/ 32 w 161"/>
                <a:gd name="T7" fmla="*/ 111 h 155"/>
                <a:gd name="T8" fmla="*/ 52 w 161"/>
                <a:gd name="T9" fmla="*/ 91 h 155"/>
                <a:gd name="T10" fmla="*/ 64 w 161"/>
                <a:gd name="T11" fmla="*/ 91 h 155"/>
                <a:gd name="T12" fmla="*/ 87 w 161"/>
                <a:gd name="T13" fmla="*/ 103 h 155"/>
                <a:gd name="T14" fmla="*/ 104 w 161"/>
                <a:gd name="T15" fmla="*/ 140 h 155"/>
                <a:gd name="T16" fmla="*/ 137 w 161"/>
                <a:gd name="T17" fmla="*/ 140 h 155"/>
                <a:gd name="T18" fmla="*/ 148 w 161"/>
                <a:gd name="T19" fmla="*/ 155 h 155"/>
                <a:gd name="T20" fmla="*/ 161 w 161"/>
                <a:gd name="T21" fmla="*/ 155 h 155"/>
                <a:gd name="T22" fmla="*/ 161 w 161"/>
                <a:gd name="T23" fmla="*/ 140 h 155"/>
                <a:gd name="T24" fmla="*/ 148 w 161"/>
                <a:gd name="T25" fmla="*/ 132 h 155"/>
                <a:gd name="T26" fmla="*/ 137 w 161"/>
                <a:gd name="T27" fmla="*/ 132 h 155"/>
                <a:gd name="T28" fmla="*/ 137 w 161"/>
                <a:gd name="T29" fmla="*/ 123 h 155"/>
                <a:gd name="T30" fmla="*/ 125 w 161"/>
                <a:gd name="T31" fmla="*/ 123 h 155"/>
                <a:gd name="T32" fmla="*/ 116 w 161"/>
                <a:gd name="T33" fmla="*/ 103 h 155"/>
                <a:gd name="T34" fmla="*/ 104 w 161"/>
                <a:gd name="T35" fmla="*/ 91 h 155"/>
                <a:gd name="T36" fmla="*/ 104 w 161"/>
                <a:gd name="T37" fmla="*/ 83 h 155"/>
                <a:gd name="T38" fmla="*/ 116 w 161"/>
                <a:gd name="T39" fmla="*/ 69 h 155"/>
                <a:gd name="T40" fmla="*/ 116 w 161"/>
                <a:gd name="T41" fmla="*/ 59 h 155"/>
                <a:gd name="T42" fmla="*/ 104 w 161"/>
                <a:gd name="T43" fmla="*/ 59 h 155"/>
                <a:gd name="T44" fmla="*/ 87 w 161"/>
                <a:gd name="T45" fmla="*/ 51 h 155"/>
                <a:gd name="T46" fmla="*/ 72 w 161"/>
                <a:gd name="T47" fmla="*/ 31 h 155"/>
                <a:gd name="T48" fmla="*/ 43 w 161"/>
                <a:gd name="T49" fmla="*/ 8 h 155"/>
                <a:gd name="T50" fmla="*/ 0 w 161"/>
                <a:gd name="T5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1" h="155">
                  <a:moveTo>
                    <a:pt x="0" y="0"/>
                  </a:moveTo>
                  <a:lnTo>
                    <a:pt x="0" y="123"/>
                  </a:lnTo>
                  <a:lnTo>
                    <a:pt x="22" y="123"/>
                  </a:lnTo>
                  <a:lnTo>
                    <a:pt x="32" y="111"/>
                  </a:lnTo>
                  <a:lnTo>
                    <a:pt x="52" y="91"/>
                  </a:lnTo>
                  <a:lnTo>
                    <a:pt x="64" y="91"/>
                  </a:lnTo>
                  <a:lnTo>
                    <a:pt x="87" y="103"/>
                  </a:lnTo>
                  <a:lnTo>
                    <a:pt x="104" y="140"/>
                  </a:lnTo>
                  <a:lnTo>
                    <a:pt x="137" y="140"/>
                  </a:lnTo>
                  <a:lnTo>
                    <a:pt x="148" y="155"/>
                  </a:lnTo>
                  <a:lnTo>
                    <a:pt x="161" y="155"/>
                  </a:lnTo>
                  <a:lnTo>
                    <a:pt x="161" y="140"/>
                  </a:lnTo>
                  <a:lnTo>
                    <a:pt x="148" y="132"/>
                  </a:lnTo>
                  <a:lnTo>
                    <a:pt x="137" y="132"/>
                  </a:lnTo>
                  <a:lnTo>
                    <a:pt x="137" y="123"/>
                  </a:lnTo>
                  <a:lnTo>
                    <a:pt x="125" y="123"/>
                  </a:lnTo>
                  <a:lnTo>
                    <a:pt x="116" y="103"/>
                  </a:lnTo>
                  <a:lnTo>
                    <a:pt x="104" y="91"/>
                  </a:lnTo>
                  <a:lnTo>
                    <a:pt x="104" y="83"/>
                  </a:lnTo>
                  <a:lnTo>
                    <a:pt x="116" y="69"/>
                  </a:lnTo>
                  <a:lnTo>
                    <a:pt x="116" y="59"/>
                  </a:lnTo>
                  <a:lnTo>
                    <a:pt x="104" y="59"/>
                  </a:lnTo>
                  <a:lnTo>
                    <a:pt x="87" y="51"/>
                  </a:lnTo>
                  <a:lnTo>
                    <a:pt x="72" y="31"/>
                  </a:lnTo>
                  <a:lnTo>
                    <a:pt x="43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4466" y="2486"/>
              <a:ext cx="167" cy="168"/>
            </a:xfrm>
            <a:custGeom>
              <a:avLst/>
              <a:gdLst>
                <a:gd name="T0" fmla="*/ 128 w 167"/>
                <a:gd name="T1" fmla="*/ 0 h 168"/>
                <a:gd name="T2" fmla="*/ 146 w 167"/>
                <a:gd name="T3" fmla="*/ 0 h 168"/>
                <a:gd name="T4" fmla="*/ 146 w 167"/>
                <a:gd name="T5" fmla="*/ 23 h 168"/>
                <a:gd name="T6" fmla="*/ 157 w 167"/>
                <a:gd name="T7" fmla="*/ 32 h 168"/>
                <a:gd name="T8" fmla="*/ 146 w 167"/>
                <a:gd name="T9" fmla="*/ 43 h 168"/>
                <a:gd name="T10" fmla="*/ 167 w 167"/>
                <a:gd name="T11" fmla="*/ 64 h 168"/>
                <a:gd name="T12" fmla="*/ 157 w 167"/>
                <a:gd name="T13" fmla="*/ 64 h 168"/>
                <a:gd name="T14" fmla="*/ 137 w 167"/>
                <a:gd name="T15" fmla="*/ 104 h 168"/>
                <a:gd name="T16" fmla="*/ 128 w 167"/>
                <a:gd name="T17" fmla="*/ 116 h 168"/>
                <a:gd name="T18" fmla="*/ 128 w 167"/>
                <a:gd name="T19" fmla="*/ 124 h 168"/>
                <a:gd name="T20" fmla="*/ 128 w 167"/>
                <a:gd name="T21" fmla="*/ 145 h 168"/>
                <a:gd name="T22" fmla="*/ 105 w 167"/>
                <a:gd name="T23" fmla="*/ 156 h 168"/>
                <a:gd name="T24" fmla="*/ 93 w 167"/>
                <a:gd name="T25" fmla="*/ 168 h 168"/>
                <a:gd name="T26" fmla="*/ 85 w 167"/>
                <a:gd name="T27" fmla="*/ 145 h 168"/>
                <a:gd name="T28" fmla="*/ 73 w 167"/>
                <a:gd name="T29" fmla="*/ 145 h 168"/>
                <a:gd name="T30" fmla="*/ 41 w 167"/>
                <a:gd name="T31" fmla="*/ 145 h 168"/>
                <a:gd name="T32" fmla="*/ 41 w 167"/>
                <a:gd name="T33" fmla="*/ 136 h 168"/>
                <a:gd name="T34" fmla="*/ 20 w 167"/>
                <a:gd name="T35" fmla="*/ 136 h 168"/>
                <a:gd name="T36" fmla="*/ 12 w 167"/>
                <a:gd name="T37" fmla="*/ 104 h 168"/>
                <a:gd name="T38" fmla="*/ 0 w 167"/>
                <a:gd name="T39" fmla="*/ 96 h 168"/>
                <a:gd name="T40" fmla="*/ 0 w 167"/>
                <a:gd name="T41" fmla="*/ 64 h 168"/>
                <a:gd name="T42" fmla="*/ 12 w 167"/>
                <a:gd name="T43" fmla="*/ 43 h 168"/>
                <a:gd name="T44" fmla="*/ 20 w 167"/>
                <a:gd name="T45" fmla="*/ 64 h 168"/>
                <a:gd name="T46" fmla="*/ 41 w 167"/>
                <a:gd name="T47" fmla="*/ 64 h 168"/>
                <a:gd name="T48" fmla="*/ 56 w 167"/>
                <a:gd name="T49" fmla="*/ 52 h 168"/>
                <a:gd name="T50" fmla="*/ 73 w 167"/>
                <a:gd name="T51" fmla="*/ 64 h 168"/>
                <a:gd name="T52" fmla="*/ 93 w 167"/>
                <a:gd name="T53" fmla="*/ 52 h 168"/>
                <a:gd name="T54" fmla="*/ 117 w 167"/>
                <a:gd name="T55" fmla="*/ 0 h 168"/>
                <a:gd name="T56" fmla="*/ 128 w 167"/>
                <a:gd name="T5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7" h="168">
                  <a:moveTo>
                    <a:pt x="128" y="0"/>
                  </a:moveTo>
                  <a:lnTo>
                    <a:pt x="146" y="0"/>
                  </a:lnTo>
                  <a:lnTo>
                    <a:pt x="146" y="23"/>
                  </a:lnTo>
                  <a:lnTo>
                    <a:pt x="157" y="32"/>
                  </a:lnTo>
                  <a:lnTo>
                    <a:pt x="146" y="43"/>
                  </a:lnTo>
                  <a:lnTo>
                    <a:pt x="167" y="64"/>
                  </a:lnTo>
                  <a:lnTo>
                    <a:pt x="157" y="64"/>
                  </a:lnTo>
                  <a:lnTo>
                    <a:pt x="137" y="104"/>
                  </a:lnTo>
                  <a:lnTo>
                    <a:pt x="128" y="116"/>
                  </a:lnTo>
                  <a:lnTo>
                    <a:pt x="128" y="124"/>
                  </a:lnTo>
                  <a:lnTo>
                    <a:pt x="128" y="145"/>
                  </a:lnTo>
                  <a:lnTo>
                    <a:pt x="105" y="156"/>
                  </a:lnTo>
                  <a:lnTo>
                    <a:pt x="93" y="168"/>
                  </a:lnTo>
                  <a:lnTo>
                    <a:pt x="85" y="145"/>
                  </a:lnTo>
                  <a:lnTo>
                    <a:pt x="73" y="145"/>
                  </a:lnTo>
                  <a:lnTo>
                    <a:pt x="41" y="145"/>
                  </a:lnTo>
                  <a:lnTo>
                    <a:pt x="41" y="136"/>
                  </a:lnTo>
                  <a:lnTo>
                    <a:pt x="20" y="136"/>
                  </a:lnTo>
                  <a:lnTo>
                    <a:pt x="12" y="104"/>
                  </a:lnTo>
                  <a:lnTo>
                    <a:pt x="0" y="96"/>
                  </a:lnTo>
                  <a:lnTo>
                    <a:pt x="0" y="64"/>
                  </a:lnTo>
                  <a:lnTo>
                    <a:pt x="12" y="43"/>
                  </a:lnTo>
                  <a:lnTo>
                    <a:pt x="20" y="64"/>
                  </a:lnTo>
                  <a:lnTo>
                    <a:pt x="41" y="64"/>
                  </a:lnTo>
                  <a:lnTo>
                    <a:pt x="56" y="52"/>
                  </a:lnTo>
                  <a:lnTo>
                    <a:pt x="73" y="64"/>
                  </a:lnTo>
                  <a:lnTo>
                    <a:pt x="93" y="52"/>
                  </a:lnTo>
                  <a:lnTo>
                    <a:pt x="117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4466" y="2486"/>
              <a:ext cx="167" cy="168"/>
            </a:xfrm>
            <a:custGeom>
              <a:avLst/>
              <a:gdLst>
                <a:gd name="T0" fmla="*/ 128 w 167"/>
                <a:gd name="T1" fmla="*/ 0 h 168"/>
                <a:gd name="T2" fmla="*/ 146 w 167"/>
                <a:gd name="T3" fmla="*/ 0 h 168"/>
                <a:gd name="T4" fmla="*/ 146 w 167"/>
                <a:gd name="T5" fmla="*/ 23 h 168"/>
                <a:gd name="T6" fmla="*/ 157 w 167"/>
                <a:gd name="T7" fmla="*/ 32 h 168"/>
                <a:gd name="T8" fmla="*/ 146 w 167"/>
                <a:gd name="T9" fmla="*/ 43 h 168"/>
                <a:gd name="T10" fmla="*/ 167 w 167"/>
                <a:gd name="T11" fmla="*/ 64 h 168"/>
                <a:gd name="T12" fmla="*/ 157 w 167"/>
                <a:gd name="T13" fmla="*/ 64 h 168"/>
                <a:gd name="T14" fmla="*/ 137 w 167"/>
                <a:gd name="T15" fmla="*/ 104 h 168"/>
                <a:gd name="T16" fmla="*/ 128 w 167"/>
                <a:gd name="T17" fmla="*/ 116 h 168"/>
                <a:gd name="T18" fmla="*/ 128 w 167"/>
                <a:gd name="T19" fmla="*/ 124 h 168"/>
                <a:gd name="T20" fmla="*/ 128 w 167"/>
                <a:gd name="T21" fmla="*/ 145 h 168"/>
                <a:gd name="T22" fmla="*/ 105 w 167"/>
                <a:gd name="T23" fmla="*/ 156 h 168"/>
                <a:gd name="T24" fmla="*/ 93 w 167"/>
                <a:gd name="T25" fmla="*/ 168 h 168"/>
                <a:gd name="T26" fmla="*/ 85 w 167"/>
                <a:gd name="T27" fmla="*/ 145 h 168"/>
                <a:gd name="T28" fmla="*/ 73 w 167"/>
                <a:gd name="T29" fmla="*/ 145 h 168"/>
                <a:gd name="T30" fmla="*/ 41 w 167"/>
                <a:gd name="T31" fmla="*/ 145 h 168"/>
                <a:gd name="T32" fmla="*/ 41 w 167"/>
                <a:gd name="T33" fmla="*/ 136 h 168"/>
                <a:gd name="T34" fmla="*/ 20 w 167"/>
                <a:gd name="T35" fmla="*/ 136 h 168"/>
                <a:gd name="T36" fmla="*/ 12 w 167"/>
                <a:gd name="T37" fmla="*/ 104 h 168"/>
                <a:gd name="T38" fmla="*/ 0 w 167"/>
                <a:gd name="T39" fmla="*/ 96 h 168"/>
                <a:gd name="T40" fmla="*/ 0 w 167"/>
                <a:gd name="T41" fmla="*/ 64 h 168"/>
                <a:gd name="T42" fmla="*/ 12 w 167"/>
                <a:gd name="T43" fmla="*/ 43 h 168"/>
                <a:gd name="T44" fmla="*/ 20 w 167"/>
                <a:gd name="T45" fmla="*/ 64 h 168"/>
                <a:gd name="T46" fmla="*/ 41 w 167"/>
                <a:gd name="T47" fmla="*/ 64 h 168"/>
                <a:gd name="T48" fmla="*/ 56 w 167"/>
                <a:gd name="T49" fmla="*/ 52 h 168"/>
                <a:gd name="T50" fmla="*/ 73 w 167"/>
                <a:gd name="T51" fmla="*/ 64 h 168"/>
                <a:gd name="T52" fmla="*/ 93 w 167"/>
                <a:gd name="T53" fmla="*/ 52 h 168"/>
                <a:gd name="T54" fmla="*/ 117 w 167"/>
                <a:gd name="T55" fmla="*/ 0 h 168"/>
                <a:gd name="T56" fmla="*/ 128 w 167"/>
                <a:gd name="T5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7" h="168">
                  <a:moveTo>
                    <a:pt x="128" y="0"/>
                  </a:moveTo>
                  <a:lnTo>
                    <a:pt x="146" y="0"/>
                  </a:lnTo>
                  <a:lnTo>
                    <a:pt x="146" y="23"/>
                  </a:lnTo>
                  <a:lnTo>
                    <a:pt x="157" y="32"/>
                  </a:lnTo>
                  <a:lnTo>
                    <a:pt x="146" y="43"/>
                  </a:lnTo>
                  <a:lnTo>
                    <a:pt x="167" y="64"/>
                  </a:lnTo>
                  <a:lnTo>
                    <a:pt x="157" y="64"/>
                  </a:lnTo>
                  <a:lnTo>
                    <a:pt x="137" y="104"/>
                  </a:lnTo>
                  <a:lnTo>
                    <a:pt x="128" y="116"/>
                  </a:lnTo>
                  <a:lnTo>
                    <a:pt x="128" y="124"/>
                  </a:lnTo>
                  <a:lnTo>
                    <a:pt x="128" y="145"/>
                  </a:lnTo>
                  <a:lnTo>
                    <a:pt x="105" y="156"/>
                  </a:lnTo>
                  <a:lnTo>
                    <a:pt x="93" y="168"/>
                  </a:lnTo>
                  <a:lnTo>
                    <a:pt x="85" y="145"/>
                  </a:lnTo>
                  <a:lnTo>
                    <a:pt x="73" y="145"/>
                  </a:lnTo>
                  <a:lnTo>
                    <a:pt x="41" y="145"/>
                  </a:lnTo>
                  <a:lnTo>
                    <a:pt x="41" y="136"/>
                  </a:lnTo>
                  <a:lnTo>
                    <a:pt x="20" y="136"/>
                  </a:lnTo>
                  <a:lnTo>
                    <a:pt x="12" y="104"/>
                  </a:lnTo>
                  <a:lnTo>
                    <a:pt x="0" y="96"/>
                  </a:lnTo>
                  <a:lnTo>
                    <a:pt x="0" y="64"/>
                  </a:lnTo>
                  <a:lnTo>
                    <a:pt x="12" y="43"/>
                  </a:lnTo>
                  <a:lnTo>
                    <a:pt x="20" y="64"/>
                  </a:lnTo>
                  <a:lnTo>
                    <a:pt x="41" y="64"/>
                  </a:lnTo>
                  <a:lnTo>
                    <a:pt x="56" y="52"/>
                  </a:lnTo>
                  <a:lnTo>
                    <a:pt x="73" y="64"/>
                  </a:lnTo>
                  <a:lnTo>
                    <a:pt x="93" y="52"/>
                  </a:lnTo>
                  <a:lnTo>
                    <a:pt x="117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4479" y="2437"/>
              <a:ext cx="169" cy="113"/>
            </a:xfrm>
            <a:custGeom>
              <a:avLst/>
              <a:gdLst>
                <a:gd name="T0" fmla="*/ 154 w 169"/>
                <a:gd name="T1" fmla="*/ 40 h 113"/>
                <a:gd name="T2" fmla="*/ 133 w 169"/>
                <a:gd name="T3" fmla="*/ 49 h 113"/>
                <a:gd name="T4" fmla="*/ 116 w 169"/>
                <a:gd name="T5" fmla="*/ 49 h 113"/>
                <a:gd name="T6" fmla="*/ 104 w 169"/>
                <a:gd name="T7" fmla="*/ 49 h 113"/>
                <a:gd name="T8" fmla="*/ 80 w 169"/>
                <a:gd name="T9" fmla="*/ 101 h 113"/>
                <a:gd name="T10" fmla="*/ 61 w 169"/>
                <a:gd name="T11" fmla="*/ 113 h 113"/>
                <a:gd name="T12" fmla="*/ 43 w 169"/>
                <a:gd name="T13" fmla="*/ 101 h 113"/>
                <a:gd name="T14" fmla="*/ 29 w 169"/>
                <a:gd name="T15" fmla="*/ 113 h 113"/>
                <a:gd name="T16" fmla="*/ 8 w 169"/>
                <a:gd name="T17" fmla="*/ 113 h 113"/>
                <a:gd name="T18" fmla="*/ 0 w 169"/>
                <a:gd name="T19" fmla="*/ 92 h 113"/>
                <a:gd name="T20" fmla="*/ 19 w 169"/>
                <a:gd name="T21" fmla="*/ 101 h 113"/>
                <a:gd name="T22" fmla="*/ 29 w 169"/>
                <a:gd name="T23" fmla="*/ 72 h 113"/>
                <a:gd name="T24" fmla="*/ 51 w 169"/>
                <a:gd name="T25" fmla="*/ 72 h 113"/>
                <a:gd name="T26" fmla="*/ 72 w 169"/>
                <a:gd name="T27" fmla="*/ 40 h 113"/>
                <a:gd name="T28" fmla="*/ 80 w 169"/>
                <a:gd name="T29" fmla="*/ 49 h 113"/>
                <a:gd name="T30" fmla="*/ 93 w 169"/>
                <a:gd name="T31" fmla="*/ 49 h 113"/>
                <a:gd name="T32" fmla="*/ 93 w 169"/>
                <a:gd name="T33" fmla="*/ 40 h 113"/>
                <a:gd name="T34" fmla="*/ 93 w 169"/>
                <a:gd name="T35" fmla="*/ 29 h 113"/>
                <a:gd name="T36" fmla="*/ 125 w 169"/>
                <a:gd name="T37" fmla="*/ 0 h 113"/>
                <a:gd name="T38" fmla="*/ 133 w 169"/>
                <a:gd name="T39" fmla="*/ 11 h 113"/>
                <a:gd name="T40" fmla="*/ 133 w 169"/>
                <a:gd name="T41" fmla="*/ 20 h 113"/>
                <a:gd name="T42" fmla="*/ 169 w 169"/>
                <a:gd name="T43" fmla="*/ 29 h 113"/>
                <a:gd name="T44" fmla="*/ 145 w 169"/>
                <a:gd name="T45" fmla="*/ 40 h 113"/>
                <a:gd name="T46" fmla="*/ 154 w 169"/>
                <a:gd name="T47" fmla="*/ 4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9" h="113">
                  <a:moveTo>
                    <a:pt x="154" y="40"/>
                  </a:moveTo>
                  <a:lnTo>
                    <a:pt x="133" y="49"/>
                  </a:lnTo>
                  <a:lnTo>
                    <a:pt x="116" y="49"/>
                  </a:lnTo>
                  <a:lnTo>
                    <a:pt x="104" y="49"/>
                  </a:lnTo>
                  <a:lnTo>
                    <a:pt x="80" y="101"/>
                  </a:lnTo>
                  <a:lnTo>
                    <a:pt x="61" y="113"/>
                  </a:lnTo>
                  <a:lnTo>
                    <a:pt x="43" y="101"/>
                  </a:lnTo>
                  <a:lnTo>
                    <a:pt x="29" y="113"/>
                  </a:lnTo>
                  <a:lnTo>
                    <a:pt x="8" y="113"/>
                  </a:lnTo>
                  <a:lnTo>
                    <a:pt x="0" y="92"/>
                  </a:lnTo>
                  <a:lnTo>
                    <a:pt x="19" y="101"/>
                  </a:lnTo>
                  <a:lnTo>
                    <a:pt x="29" y="72"/>
                  </a:lnTo>
                  <a:lnTo>
                    <a:pt x="51" y="72"/>
                  </a:lnTo>
                  <a:lnTo>
                    <a:pt x="72" y="40"/>
                  </a:lnTo>
                  <a:lnTo>
                    <a:pt x="80" y="49"/>
                  </a:lnTo>
                  <a:lnTo>
                    <a:pt x="93" y="49"/>
                  </a:lnTo>
                  <a:lnTo>
                    <a:pt x="93" y="40"/>
                  </a:lnTo>
                  <a:lnTo>
                    <a:pt x="93" y="29"/>
                  </a:lnTo>
                  <a:lnTo>
                    <a:pt x="125" y="0"/>
                  </a:lnTo>
                  <a:lnTo>
                    <a:pt x="133" y="11"/>
                  </a:lnTo>
                  <a:lnTo>
                    <a:pt x="133" y="20"/>
                  </a:lnTo>
                  <a:lnTo>
                    <a:pt x="169" y="29"/>
                  </a:lnTo>
                  <a:lnTo>
                    <a:pt x="145" y="40"/>
                  </a:lnTo>
                  <a:lnTo>
                    <a:pt x="154" y="4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4479" y="2437"/>
              <a:ext cx="169" cy="113"/>
            </a:xfrm>
            <a:custGeom>
              <a:avLst/>
              <a:gdLst>
                <a:gd name="T0" fmla="*/ 154 w 169"/>
                <a:gd name="T1" fmla="*/ 40 h 113"/>
                <a:gd name="T2" fmla="*/ 133 w 169"/>
                <a:gd name="T3" fmla="*/ 49 h 113"/>
                <a:gd name="T4" fmla="*/ 116 w 169"/>
                <a:gd name="T5" fmla="*/ 49 h 113"/>
                <a:gd name="T6" fmla="*/ 104 w 169"/>
                <a:gd name="T7" fmla="*/ 49 h 113"/>
                <a:gd name="T8" fmla="*/ 80 w 169"/>
                <a:gd name="T9" fmla="*/ 101 h 113"/>
                <a:gd name="T10" fmla="*/ 61 w 169"/>
                <a:gd name="T11" fmla="*/ 113 h 113"/>
                <a:gd name="T12" fmla="*/ 43 w 169"/>
                <a:gd name="T13" fmla="*/ 101 h 113"/>
                <a:gd name="T14" fmla="*/ 29 w 169"/>
                <a:gd name="T15" fmla="*/ 113 h 113"/>
                <a:gd name="T16" fmla="*/ 8 w 169"/>
                <a:gd name="T17" fmla="*/ 113 h 113"/>
                <a:gd name="T18" fmla="*/ 0 w 169"/>
                <a:gd name="T19" fmla="*/ 92 h 113"/>
                <a:gd name="T20" fmla="*/ 19 w 169"/>
                <a:gd name="T21" fmla="*/ 101 h 113"/>
                <a:gd name="T22" fmla="*/ 29 w 169"/>
                <a:gd name="T23" fmla="*/ 72 h 113"/>
                <a:gd name="T24" fmla="*/ 51 w 169"/>
                <a:gd name="T25" fmla="*/ 72 h 113"/>
                <a:gd name="T26" fmla="*/ 72 w 169"/>
                <a:gd name="T27" fmla="*/ 40 h 113"/>
                <a:gd name="T28" fmla="*/ 80 w 169"/>
                <a:gd name="T29" fmla="*/ 49 h 113"/>
                <a:gd name="T30" fmla="*/ 93 w 169"/>
                <a:gd name="T31" fmla="*/ 49 h 113"/>
                <a:gd name="T32" fmla="*/ 93 w 169"/>
                <a:gd name="T33" fmla="*/ 40 h 113"/>
                <a:gd name="T34" fmla="*/ 93 w 169"/>
                <a:gd name="T35" fmla="*/ 29 h 113"/>
                <a:gd name="T36" fmla="*/ 125 w 169"/>
                <a:gd name="T37" fmla="*/ 0 h 113"/>
                <a:gd name="T38" fmla="*/ 133 w 169"/>
                <a:gd name="T39" fmla="*/ 11 h 113"/>
                <a:gd name="T40" fmla="*/ 133 w 169"/>
                <a:gd name="T41" fmla="*/ 20 h 113"/>
                <a:gd name="T42" fmla="*/ 169 w 169"/>
                <a:gd name="T43" fmla="*/ 29 h 113"/>
                <a:gd name="T44" fmla="*/ 145 w 169"/>
                <a:gd name="T45" fmla="*/ 40 h 113"/>
                <a:gd name="T46" fmla="*/ 154 w 169"/>
                <a:gd name="T47" fmla="*/ 4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9" h="113">
                  <a:moveTo>
                    <a:pt x="154" y="40"/>
                  </a:moveTo>
                  <a:lnTo>
                    <a:pt x="133" y="49"/>
                  </a:lnTo>
                  <a:lnTo>
                    <a:pt x="116" y="49"/>
                  </a:lnTo>
                  <a:lnTo>
                    <a:pt x="104" y="49"/>
                  </a:lnTo>
                  <a:lnTo>
                    <a:pt x="80" y="101"/>
                  </a:lnTo>
                  <a:lnTo>
                    <a:pt x="61" y="113"/>
                  </a:lnTo>
                  <a:lnTo>
                    <a:pt x="43" y="101"/>
                  </a:lnTo>
                  <a:lnTo>
                    <a:pt x="29" y="113"/>
                  </a:lnTo>
                  <a:lnTo>
                    <a:pt x="8" y="113"/>
                  </a:lnTo>
                  <a:lnTo>
                    <a:pt x="0" y="92"/>
                  </a:lnTo>
                  <a:lnTo>
                    <a:pt x="19" y="101"/>
                  </a:lnTo>
                  <a:lnTo>
                    <a:pt x="29" y="72"/>
                  </a:lnTo>
                  <a:lnTo>
                    <a:pt x="51" y="72"/>
                  </a:lnTo>
                  <a:lnTo>
                    <a:pt x="72" y="40"/>
                  </a:lnTo>
                  <a:lnTo>
                    <a:pt x="80" y="49"/>
                  </a:lnTo>
                  <a:lnTo>
                    <a:pt x="93" y="49"/>
                  </a:lnTo>
                  <a:lnTo>
                    <a:pt x="93" y="40"/>
                  </a:lnTo>
                  <a:lnTo>
                    <a:pt x="93" y="29"/>
                  </a:lnTo>
                  <a:lnTo>
                    <a:pt x="125" y="0"/>
                  </a:lnTo>
                  <a:lnTo>
                    <a:pt x="133" y="11"/>
                  </a:lnTo>
                  <a:lnTo>
                    <a:pt x="133" y="20"/>
                  </a:lnTo>
                  <a:lnTo>
                    <a:pt x="169" y="29"/>
                  </a:lnTo>
                  <a:lnTo>
                    <a:pt x="145" y="40"/>
                  </a:lnTo>
                  <a:lnTo>
                    <a:pt x="154" y="4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4142" y="2021"/>
              <a:ext cx="157" cy="363"/>
            </a:xfrm>
            <a:custGeom>
              <a:avLst/>
              <a:gdLst>
                <a:gd name="T0" fmla="*/ 145 w 157"/>
                <a:gd name="T1" fmla="*/ 310 h 363"/>
                <a:gd name="T2" fmla="*/ 124 w 157"/>
                <a:gd name="T3" fmla="*/ 363 h 363"/>
                <a:gd name="T4" fmla="*/ 136 w 157"/>
                <a:gd name="T5" fmla="*/ 330 h 363"/>
                <a:gd name="T6" fmla="*/ 124 w 157"/>
                <a:gd name="T7" fmla="*/ 310 h 363"/>
                <a:gd name="T8" fmla="*/ 136 w 157"/>
                <a:gd name="T9" fmla="*/ 301 h 363"/>
                <a:gd name="T10" fmla="*/ 104 w 157"/>
                <a:gd name="T11" fmla="*/ 229 h 363"/>
                <a:gd name="T12" fmla="*/ 92 w 157"/>
                <a:gd name="T13" fmla="*/ 217 h 363"/>
                <a:gd name="T14" fmla="*/ 72 w 157"/>
                <a:gd name="T15" fmla="*/ 238 h 363"/>
                <a:gd name="T16" fmla="*/ 40 w 157"/>
                <a:gd name="T17" fmla="*/ 229 h 363"/>
                <a:gd name="T18" fmla="*/ 52 w 157"/>
                <a:gd name="T19" fmla="*/ 209 h 363"/>
                <a:gd name="T20" fmla="*/ 40 w 157"/>
                <a:gd name="T21" fmla="*/ 176 h 363"/>
                <a:gd name="T22" fmla="*/ 32 w 157"/>
                <a:gd name="T23" fmla="*/ 176 h 363"/>
                <a:gd name="T24" fmla="*/ 20 w 157"/>
                <a:gd name="T25" fmla="*/ 157 h 363"/>
                <a:gd name="T26" fmla="*/ 0 w 157"/>
                <a:gd name="T27" fmla="*/ 133 h 363"/>
                <a:gd name="T28" fmla="*/ 0 w 157"/>
                <a:gd name="T29" fmla="*/ 113 h 363"/>
                <a:gd name="T30" fmla="*/ 11 w 157"/>
                <a:gd name="T31" fmla="*/ 113 h 363"/>
                <a:gd name="T32" fmla="*/ 11 w 157"/>
                <a:gd name="T33" fmla="*/ 84 h 363"/>
                <a:gd name="T34" fmla="*/ 20 w 157"/>
                <a:gd name="T35" fmla="*/ 84 h 363"/>
                <a:gd name="T36" fmla="*/ 32 w 157"/>
                <a:gd name="T37" fmla="*/ 32 h 363"/>
                <a:gd name="T38" fmla="*/ 52 w 157"/>
                <a:gd name="T39" fmla="*/ 11 h 363"/>
                <a:gd name="T40" fmla="*/ 64 w 157"/>
                <a:gd name="T41" fmla="*/ 11 h 363"/>
                <a:gd name="T42" fmla="*/ 64 w 157"/>
                <a:gd name="T43" fmla="*/ 0 h 363"/>
                <a:gd name="T44" fmla="*/ 84 w 157"/>
                <a:gd name="T45" fmla="*/ 0 h 363"/>
                <a:gd name="T46" fmla="*/ 92 w 157"/>
                <a:gd name="T47" fmla="*/ 22 h 363"/>
                <a:gd name="T48" fmla="*/ 84 w 157"/>
                <a:gd name="T49" fmla="*/ 84 h 363"/>
                <a:gd name="T50" fmla="*/ 104 w 157"/>
                <a:gd name="T51" fmla="*/ 75 h 363"/>
                <a:gd name="T52" fmla="*/ 104 w 157"/>
                <a:gd name="T53" fmla="*/ 95 h 363"/>
                <a:gd name="T54" fmla="*/ 116 w 157"/>
                <a:gd name="T55" fmla="*/ 95 h 363"/>
                <a:gd name="T56" fmla="*/ 116 w 157"/>
                <a:gd name="T57" fmla="*/ 113 h 363"/>
                <a:gd name="T58" fmla="*/ 136 w 157"/>
                <a:gd name="T59" fmla="*/ 124 h 363"/>
                <a:gd name="T60" fmla="*/ 157 w 157"/>
                <a:gd name="T61" fmla="*/ 124 h 363"/>
                <a:gd name="T62" fmla="*/ 136 w 157"/>
                <a:gd name="T63" fmla="*/ 147 h 363"/>
                <a:gd name="T64" fmla="*/ 104 w 157"/>
                <a:gd name="T65" fmla="*/ 165 h 363"/>
                <a:gd name="T66" fmla="*/ 104 w 157"/>
                <a:gd name="T67" fmla="*/ 186 h 363"/>
                <a:gd name="T68" fmla="*/ 124 w 157"/>
                <a:gd name="T69" fmla="*/ 229 h 363"/>
                <a:gd name="T70" fmla="*/ 116 w 157"/>
                <a:gd name="T71" fmla="*/ 257 h 363"/>
                <a:gd name="T72" fmla="*/ 136 w 157"/>
                <a:gd name="T73" fmla="*/ 270 h 363"/>
                <a:gd name="T74" fmla="*/ 145 w 157"/>
                <a:gd name="T75" fmla="*/ 31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363">
                  <a:moveTo>
                    <a:pt x="145" y="310"/>
                  </a:moveTo>
                  <a:lnTo>
                    <a:pt x="124" y="363"/>
                  </a:lnTo>
                  <a:lnTo>
                    <a:pt x="136" y="330"/>
                  </a:lnTo>
                  <a:lnTo>
                    <a:pt x="124" y="310"/>
                  </a:lnTo>
                  <a:lnTo>
                    <a:pt x="136" y="301"/>
                  </a:lnTo>
                  <a:lnTo>
                    <a:pt x="104" y="229"/>
                  </a:lnTo>
                  <a:lnTo>
                    <a:pt x="92" y="217"/>
                  </a:lnTo>
                  <a:lnTo>
                    <a:pt x="72" y="238"/>
                  </a:lnTo>
                  <a:lnTo>
                    <a:pt x="40" y="229"/>
                  </a:lnTo>
                  <a:lnTo>
                    <a:pt x="52" y="209"/>
                  </a:lnTo>
                  <a:lnTo>
                    <a:pt x="40" y="176"/>
                  </a:lnTo>
                  <a:lnTo>
                    <a:pt x="32" y="176"/>
                  </a:lnTo>
                  <a:lnTo>
                    <a:pt x="20" y="157"/>
                  </a:lnTo>
                  <a:lnTo>
                    <a:pt x="0" y="133"/>
                  </a:lnTo>
                  <a:lnTo>
                    <a:pt x="0" y="113"/>
                  </a:lnTo>
                  <a:lnTo>
                    <a:pt x="11" y="113"/>
                  </a:lnTo>
                  <a:lnTo>
                    <a:pt x="11" y="84"/>
                  </a:lnTo>
                  <a:lnTo>
                    <a:pt x="20" y="84"/>
                  </a:lnTo>
                  <a:lnTo>
                    <a:pt x="32" y="32"/>
                  </a:lnTo>
                  <a:lnTo>
                    <a:pt x="52" y="11"/>
                  </a:lnTo>
                  <a:lnTo>
                    <a:pt x="64" y="11"/>
                  </a:lnTo>
                  <a:lnTo>
                    <a:pt x="64" y="0"/>
                  </a:lnTo>
                  <a:lnTo>
                    <a:pt x="84" y="0"/>
                  </a:lnTo>
                  <a:lnTo>
                    <a:pt x="92" y="22"/>
                  </a:lnTo>
                  <a:lnTo>
                    <a:pt x="84" y="84"/>
                  </a:lnTo>
                  <a:lnTo>
                    <a:pt x="104" y="75"/>
                  </a:lnTo>
                  <a:lnTo>
                    <a:pt x="104" y="95"/>
                  </a:lnTo>
                  <a:lnTo>
                    <a:pt x="116" y="95"/>
                  </a:lnTo>
                  <a:lnTo>
                    <a:pt x="116" y="113"/>
                  </a:lnTo>
                  <a:lnTo>
                    <a:pt x="136" y="124"/>
                  </a:lnTo>
                  <a:lnTo>
                    <a:pt x="157" y="124"/>
                  </a:lnTo>
                  <a:lnTo>
                    <a:pt x="136" y="147"/>
                  </a:lnTo>
                  <a:lnTo>
                    <a:pt x="104" y="165"/>
                  </a:lnTo>
                  <a:lnTo>
                    <a:pt x="104" y="186"/>
                  </a:lnTo>
                  <a:lnTo>
                    <a:pt x="124" y="229"/>
                  </a:lnTo>
                  <a:lnTo>
                    <a:pt x="116" y="257"/>
                  </a:lnTo>
                  <a:lnTo>
                    <a:pt x="136" y="270"/>
                  </a:lnTo>
                  <a:lnTo>
                    <a:pt x="145" y="31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4142" y="2021"/>
              <a:ext cx="157" cy="363"/>
            </a:xfrm>
            <a:custGeom>
              <a:avLst/>
              <a:gdLst>
                <a:gd name="T0" fmla="*/ 145 w 157"/>
                <a:gd name="T1" fmla="*/ 310 h 363"/>
                <a:gd name="T2" fmla="*/ 124 w 157"/>
                <a:gd name="T3" fmla="*/ 363 h 363"/>
                <a:gd name="T4" fmla="*/ 136 w 157"/>
                <a:gd name="T5" fmla="*/ 330 h 363"/>
                <a:gd name="T6" fmla="*/ 124 w 157"/>
                <a:gd name="T7" fmla="*/ 310 h 363"/>
                <a:gd name="T8" fmla="*/ 136 w 157"/>
                <a:gd name="T9" fmla="*/ 301 h 363"/>
                <a:gd name="T10" fmla="*/ 104 w 157"/>
                <a:gd name="T11" fmla="*/ 229 h 363"/>
                <a:gd name="T12" fmla="*/ 92 w 157"/>
                <a:gd name="T13" fmla="*/ 217 h 363"/>
                <a:gd name="T14" fmla="*/ 72 w 157"/>
                <a:gd name="T15" fmla="*/ 238 h 363"/>
                <a:gd name="T16" fmla="*/ 40 w 157"/>
                <a:gd name="T17" fmla="*/ 229 h 363"/>
                <a:gd name="T18" fmla="*/ 52 w 157"/>
                <a:gd name="T19" fmla="*/ 209 h 363"/>
                <a:gd name="T20" fmla="*/ 40 w 157"/>
                <a:gd name="T21" fmla="*/ 176 h 363"/>
                <a:gd name="T22" fmla="*/ 32 w 157"/>
                <a:gd name="T23" fmla="*/ 176 h 363"/>
                <a:gd name="T24" fmla="*/ 20 w 157"/>
                <a:gd name="T25" fmla="*/ 157 h 363"/>
                <a:gd name="T26" fmla="*/ 0 w 157"/>
                <a:gd name="T27" fmla="*/ 133 h 363"/>
                <a:gd name="T28" fmla="*/ 0 w 157"/>
                <a:gd name="T29" fmla="*/ 113 h 363"/>
                <a:gd name="T30" fmla="*/ 11 w 157"/>
                <a:gd name="T31" fmla="*/ 113 h 363"/>
                <a:gd name="T32" fmla="*/ 11 w 157"/>
                <a:gd name="T33" fmla="*/ 84 h 363"/>
                <a:gd name="T34" fmla="*/ 20 w 157"/>
                <a:gd name="T35" fmla="*/ 84 h 363"/>
                <a:gd name="T36" fmla="*/ 32 w 157"/>
                <a:gd name="T37" fmla="*/ 32 h 363"/>
                <a:gd name="T38" fmla="*/ 52 w 157"/>
                <a:gd name="T39" fmla="*/ 11 h 363"/>
                <a:gd name="T40" fmla="*/ 64 w 157"/>
                <a:gd name="T41" fmla="*/ 11 h 363"/>
                <a:gd name="T42" fmla="*/ 64 w 157"/>
                <a:gd name="T43" fmla="*/ 0 h 363"/>
                <a:gd name="T44" fmla="*/ 84 w 157"/>
                <a:gd name="T45" fmla="*/ 0 h 363"/>
                <a:gd name="T46" fmla="*/ 92 w 157"/>
                <a:gd name="T47" fmla="*/ 22 h 363"/>
                <a:gd name="T48" fmla="*/ 84 w 157"/>
                <a:gd name="T49" fmla="*/ 84 h 363"/>
                <a:gd name="T50" fmla="*/ 104 w 157"/>
                <a:gd name="T51" fmla="*/ 75 h 363"/>
                <a:gd name="T52" fmla="*/ 104 w 157"/>
                <a:gd name="T53" fmla="*/ 95 h 363"/>
                <a:gd name="T54" fmla="*/ 116 w 157"/>
                <a:gd name="T55" fmla="*/ 95 h 363"/>
                <a:gd name="T56" fmla="*/ 116 w 157"/>
                <a:gd name="T57" fmla="*/ 113 h 363"/>
                <a:gd name="T58" fmla="*/ 136 w 157"/>
                <a:gd name="T59" fmla="*/ 124 h 363"/>
                <a:gd name="T60" fmla="*/ 157 w 157"/>
                <a:gd name="T61" fmla="*/ 124 h 363"/>
                <a:gd name="T62" fmla="*/ 136 w 157"/>
                <a:gd name="T63" fmla="*/ 147 h 363"/>
                <a:gd name="T64" fmla="*/ 104 w 157"/>
                <a:gd name="T65" fmla="*/ 165 h 363"/>
                <a:gd name="T66" fmla="*/ 104 w 157"/>
                <a:gd name="T67" fmla="*/ 186 h 363"/>
                <a:gd name="T68" fmla="*/ 124 w 157"/>
                <a:gd name="T69" fmla="*/ 229 h 363"/>
                <a:gd name="T70" fmla="*/ 116 w 157"/>
                <a:gd name="T71" fmla="*/ 257 h 363"/>
                <a:gd name="T72" fmla="*/ 136 w 157"/>
                <a:gd name="T73" fmla="*/ 270 h 363"/>
                <a:gd name="T74" fmla="*/ 145 w 157"/>
                <a:gd name="T75" fmla="*/ 31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363">
                  <a:moveTo>
                    <a:pt x="145" y="310"/>
                  </a:moveTo>
                  <a:lnTo>
                    <a:pt x="124" y="363"/>
                  </a:lnTo>
                  <a:lnTo>
                    <a:pt x="136" y="330"/>
                  </a:lnTo>
                  <a:lnTo>
                    <a:pt x="124" y="310"/>
                  </a:lnTo>
                  <a:lnTo>
                    <a:pt x="136" y="301"/>
                  </a:lnTo>
                  <a:lnTo>
                    <a:pt x="104" y="229"/>
                  </a:lnTo>
                  <a:lnTo>
                    <a:pt x="92" y="217"/>
                  </a:lnTo>
                  <a:lnTo>
                    <a:pt x="72" y="238"/>
                  </a:lnTo>
                  <a:lnTo>
                    <a:pt x="40" y="229"/>
                  </a:lnTo>
                  <a:lnTo>
                    <a:pt x="52" y="209"/>
                  </a:lnTo>
                  <a:lnTo>
                    <a:pt x="40" y="176"/>
                  </a:lnTo>
                  <a:lnTo>
                    <a:pt x="32" y="176"/>
                  </a:lnTo>
                  <a:lnTo>
                    <a:pt x="20" y="157"/>
                  </a:lnTo>
                  <a:lnTo>
                    <a:pt x="0" y="133"/>
                  </a:lnTo>
                  <a:lnTo>
                    <a:pt x="0" y="113"/>
                  </a:lnTo>
                  <a:lnTo>
                    <a:pt x="11" y="113"/>
                  </a:lnTo>
                  <a:lnTo>
                    <a:pt x="11" y="84"/>
                  </a:lnTo>
                  <a:lnTo>
                    <a:pt x="20" y="84"/>
                  </a:lnTo>
                  <a:lnTo>
                    <a:pt x="32" y="32"/>
                  </a:lnTo>
                  <a:lnTo>
                    <a:pt x="52" y="11"/>
                  </a:lnTo>
                  <a:lnTo>
                    <a:pt x="64" y="11"/>
                  </a:lnTo>
                  <a:lnTo>
                    <a:pt x="64" y="0"/>
                  </a:lnTo>
                  <a:lnTo>
                    <a:pt x="84" y="0"/>
                  </a:lnTo>
                  <a:lnTo>
                    <a:pt x="92" y="22"/>
                  </a:lnTo>
                  <a:lnTo>
                    <a:pt x="84" y="84"/>
                  </a:lnTo>
                  <a:lnTo>
                    <a:pt x="104" y="75"/>
                  </a:lnTo>
                  <a:lnTo>
                    <a:pt x="104" y="95"/>
                  </a:lnTo>
                  <a:lnTo>
                    <a:pt x="116" y="95"/>
                  </a:lnTo>
                  <a:lnTo>
                    <a:pt x="116" y="113"/>
                  </a:lnTo>
                  <a:lnTo>
                    <a:pt x="136" y="124"/>
                  </a:lnTo>
                  <a:lnTo>
                    <a:pt x="157" y="124"/>
                  </a:lnTo>
                  <a:lnTo>
                    <a:pt x="136" y="147"/>
                  </a:lnTo>
                  <a:lnTo>
                    <a:pt x="104" y="165"/>
                  </a:lnTo>
                  <a:lnTo>
                    <a:pt x="104" y="186"/>
                  </a:lnTo>
                  <a:lnTo>
                    <a:pt x="124" y="229"/>
                  </a:lnTo>
                  <a:lnTo>
                    <a:pt x="116" y="257"/>
                  </a:lnTo>
                  <a:lnTo>
                    <a:pt x="136" y="270"/>
                  </a:lnTo>
                  <a:lnTo>
                    <a:pt x="145" y="31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4247" y="2170"/>
              <a:ext cx="137" cy="287"/>
            </a:xfrm>
            <a:custGeom>
              <a:avLst/>
              <a:gdLst>
                <a:gd name="T0" fmla="*/ 60 w 137"/>
                <a:gd name="T1" fmla="*/ 266 h 287"/>
                <a:gd name="T2" fmla="*/ 60 w 137"/>
                <a:gd name="T3" fmla="*/ 277 h 287"/>
                <a:gd name="T4" fmla="*/ 31 w 137"/>
                <a:gd name="T5" fmla="*/ 234 h 287"/>
                <a:gd name="T6" fmla="*/ 31 w 137"/>
                <a:gd name="T7" fmla="*/ 246 h 287"/>
                <a:gd name="T8" fmla="*/ 20 w 137"/>
                <a:gd name="T9" fmla="*/ 225 h 287"/>
                <a:gd name="T10" fmla="*/ 20 w 137"/>
                <a:gd name="T11" fmla="*/ 214 h 287"/>
                <a:gd name="T12" fmla="*/ 41 w 137"/>
                <a:gd name="T13" fmla="*/ 162 h 287"/>
                <a:gd name="T14" fmla="*/ 31 w 137"/>
                <a:gd name="T15" fmla="*/ 122 h 287"/>
                <a:gd name="T16" fmla="*/ 12 w 137"/>
                <a:gd name="T17" fmla="*/ 109 h 287"/>
                <a:gd name="T18" fmla="*/ 20 w 137"/>
                <a:gd name="T19" fmla="*/ 81 h 287"/>
                <a:gd name="T20" fmla="*/ 0 w 137"/>
                <a:gd name="T21" fmla="*/ 38 h 287"/>
                <a:gd name="T22" fmla="*/ 0 w 137"/>
                <a:gd name="T23" fmla="*/ 17 h 287"/>
                <a:gd name="T24" fmla="*/ 31 w 137"/>
                <a:gd name="T25" fmla="*/ 0 h 287"/>
                <a:gd name="T26" fmla="*/ 41 w 137"/>
                <a:gd name="T27" fmla="*/ 9 h 287"/>
                <a:gd name="T28" fmla="*/ 52 w 137"/>
                <a:gd name="T29" fmla="*/ 17 h 287"/>
                <a:gd name="T30" fmla="*/ 52 w 137"/>
                <a:gd name="T31" fmla="*/ 49 h 287"/>
                <a:gd name="T32" fmla="*/ 75 w 137"/>
                <a:gd name="T33" fmla="*/ 38 h 287"/>
                <a:gd name="T34" fmla="*/ 84 w 137"/>
                <a:gd name="T35" fmla="*/ 49 h 287"/>
                <a:gd name="T36" fmla="*/ 92 w 137"/>
                <a:gd name="T37" fmla="*/ 38 h 287"/>
                <a:gd name="T38" fmla="*/ 113 w 137"/>
                <a:gd name="T39" fmla="*/ 61 h 287"/>
                <a:gd name="T40" fmla="*/ 124 w 137"/>
                <a:gd name="T41" fmla="*/ 81 h 287"/>
                <a:gd name="T42" fmla="*/ 137 w 137"/>
                <a:gd name="T43" fmla="*/ 101 h 287"/>
                <a:gd name="T44" fmla="*/ 137 w 137"/>
                <a:gd name="T45" fmla="*/ 122 h 287"/>
                <a:gd name="T46" fmla="*/ 92 w 137"/>
                <a:gd name="T47" fmla="*/ 122 h 287"/>
                <a:gd name="T48" fmla="*/ 84 w 137"/>
                <a:gd name="T49" fmla="*/ 141 h 287"/>
                <a:gd name="T50" fmla="*/ 92 w 137"/>
                <a:gd name="T51" fmla="*/ 162 h 287"/>
                <a:gd name="T52" fmla="*/ 84 w 137"/>
                <a:gd name="T53" fmla="*/ 153 h 287"/>
                <a:gd name="T54" fmla="*/ 60 w 137"/>
                <a:gd name="T55" fmla="*/ 153 h 287"/>
                <a:gd name="T56" fmla="*/ 60 w 137"/>
                <a:gd name="T57" fmla="*/ 141 h 287"/>
                <a:gd name="T58" fmla="*/ 41 w 137"/>
                <a:gd name="T59" fmla="*/ 141 h 287"/>
                <a:gd name="T60" fmla="*/ 52 w 137"/>
                <a:gd name="T61" fmla="*/ 162 h 287"/>
                <a:gd name="T62" fmla="*/ 41 w 137"/>
                <a:gd name="T63" fmla="*/ 193 h 287"/>
                <a:gd name="T64" fmla="*/ 41 w 137"/>
                <a:gd name="T65" fmla="*/ 214 h 287"/>
                <a:gd name="T66" fmla="*/ 52 w 137"/>
                <a:gd name="T67" fmla="*/ 214 h 287"/>
                <a:gd name="T68" fmla="*/ 60 w 137"/>
                <a:gd name="T69" fmla="*/ 254 h 287"/>
                <a:gd name="T70" fmla="*/ 84 w 137"/>
                <a:gd name="T71" fmla="*/ 266 h 287"/>
                <a:gd name="T72" fmla="*/ 92 w 137"/>
                <a:gd name="T73" fmla="*/ 277 h 287"/>
                <a:gd name="T74" fmla="*/ 84 w 137"/>
                <a:gd name="T75" fmla="*/ 287 h 287"/>
                <a:gd name="T76" fmla="*/ 75 w 137"/>
                <a:gd name="T77" fmla="*/ 287 h 287"/>
                <a:gd name="T78" fmla="*/ 75 w 137"/>
                <a:gd name="T79" fmla="*/ 277 h 287"/>
                <a:gd name="T80" fmla="*/ 60 w 137"/>
                <a:gd name="T81" fmla="*/ 26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287">
                  <a:moveTo>
                    <a:pt x="60" y="266"/>
                  </a:moveTo>
                  <a:lnTo>
                    <a:pt x="60" y="277"/>
                  </a:lnTo>
                  <a:lnTo>
                    <a:pt x="31" y="234"/>
                  </a:lnTo>
                  <a:lnTo>
                    <a:pt x="31" y="246"/>
                  </a:lnTo>
                  <a:lnTo>
                    <a:pt x="20" y="225"/>
                  </a:lnTo>
                  <a:lnTo>
                    <a:pt x="20" y="214"/>
                  </a:lnTo>
                  <a:lnTo>
                    <a:pt x="41" y="162"/>
                  </a:lnTo>
                  <a:lnTo>
                    <a:pt x="31" y="122"/>
                  </a:lnTo>
                  <a:lnTo>
                    <a:pt x="12" y="109"/>
                  </a:lnTo>
                  <a:lnTo>
                    <a:pt x="20" y="81"/>
                  </a:lnTo>
                  <a:lnTo>
                    <a:pt x="0" y="38"/>
                  </a:lnTo>
                  <a:lnTo>
                    <a:pt x="0" y="17"/>
                  </a:lnTo>
                  <a:lnTo>
                    <a:pt x="31" y="0"/>
                  </a:lnTo>
                  <a:lnTo>
                    <a:pt x="41" y="9"/>
                  </a:lnTo>
                  <a:lnTo>
                    <a:pt x="52" y="17"/>
                  </a:lnTo>
                  <a:lnTo>
                    <a:pt x="52" y="49"/>
                  </a:lnTo>
                  <a:lnTo>
                    <a:pt x="75" y="38"/>
                  </a:lnTo>
                  <a:lnTo>
                    <a:pt x="84" y="49"/>
                  </a:lnTo>
                  <a:lnTo>
                    <a:pt x="92" y="38"/>
                  </a:lnTo>
                  <a:lnTo>
                    <a:pt x="113" y="61"/>
                  </a:lnTo>
                  <a:lnTo>
                    <a:pt x="124" y="81"/>
                  </a:lnTo>
                  <a:lnTo>
                    <a:pt x="137" y="101"/>
                  </a:lnTo>
                  <a:lnTo>
                    <a:pt x="137" y="122"/>
                  </a:lnTo>
                  <a:lnTo>
                    <a:pt x="92" y="122"/>
                  </a:lnTo>
                  <a:lnTo>
                    <a:pt x="84" y="141"/>
                  </a:lnTo>
                  <a:lnTo>
                    <a:pt x="92" y="162"/>
                  </a:lnTo>
                  <a:lnTo>
                    <a:pt x="84" y="153"/>
                  </a:lnTo>
                  <a:lnTo>
                    <a:pt x="60" y="153"/>
                  </a:lnTo>
                  <a:lnTo>
                    <a:pt x="60" y="141"/>
                  </a:lnTo>
                  <a:lnTo>
                    <a:pt x="41" y="141"/>
                  </a:lnTo>
                  <a:lnTo>
                    <a:pt x="52" y="162"/>
                  </a:lnTo>
                  <a:lnTo>
                    <a:pt x="41" y="193"/>
                  </a:lnTo>
                  <a:lnTo>
                    <a:pt x="41" y="214"/>
                  </a:lnTo>
                  <a:lnTo>
                    <a:pt x="52" y="214"/>
                  </a:lnTo>
                  <a:lnTo>
                    <a:pt x="60" y="254"/>
                  </a:lnTo>
                  <a:lnTo>
                    <a:pt x="84" y="266"/>
                  </a:lnTo>
                  <a:lnTo>
                    <a:pt x="92" y="277"/>
                  </a:lnTo>
                  <a:lnTo>
                    <a:pt x="84" y="287"/>
                  </a:lnTo>
                  <a:lnTo>
                    <a:pt x="75" y="287"/>
                  </a:lnTo>
                  <a:lnTo>
                    <a:pt x="75" y="277"/>
                  </a:lnTo>
                  <a:lnTo>
                    <a:pt x="60" y="266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4247" y="2170"/>
              <a:ext cx="137" cy="287"/>
            </a:xfrm>
            <a:custGeom>
              <a:avLst/>
              <a:gdLst>
                <a:gd name="T0" fmla="*/ 60 w 137"/>
                <a:gd name="T1" fmla="*/ 266 h 287"/>
                <a:gd name="T2" fmla="*/ 60 w 137"/>
                <a:gd name="T3" fmla="*/ 277 h 287"/>
                <a:gd name="T4" fmla="*/ 31 w 137"/>
                <a:gd name="T5" fmla="*/ 234 h 287"/>
                <a:gd name="T6" fmla="*/ 31 w 137"/>
                <a:gd name="T7" fmla="*/ 246 h 287"/>
                <a:gd name="T8" fmla="*/ 20 w 137"/>
                <a:gd name="T9" fmla="*/ 225 h 287"/>
                <a:gd name="T10" fmla="*/ 20 w 137"/>
                <a:gd name="T11" fmla="*/ 214 h 287"/>
                <a:gd name="T12" fmla="*/ 41 w 137"/>
                <a:gd name="T13" fmla="*/ 162 h 287"/>
                <a:gd name="T14" fmla="*/ 31 w 137"/>
                <a:gd name="T15" fmla="*/ 122 h 287"/>
                <a:gd name="T16" fmla="*/ 12 w 137"/>
                <a:gd name="T17" fmla="*/ 109 h 287"/>
                <a:gd name="T18" fmla="*/ 20 w 137"/>
                <a:gd name="T19" fmla="*/ 81 h 287"/>
                <a:gd name="T20" fmla="*/ 0 w 137"/>
                <a:gd name="T21" fmla="*/ 38 h 287"/>
                <a:gd name="T22" fmla="*/ 0 w 137"/>
                <a:gd name="T23" fmla="*/ 17 h 287"/>
                <a:gd name="T24" fmla="*/ 31 w 137"/>
                <a:gd name="T25" fmla="*/ 0 h 287"/>
                <a:gd name="T26" fmla="*/ 41 w 137"/>
                <a:gd name="T27" fmla="*/ 9 h 287"/>
                <a:gd name="T28" fmla="*/ 52 w 137"/>
                <a:gd name="T29" fmla="*/ 17 h 287"/>
                <a:gd name="T30" fmla="*/ 52 w 137"/>
                <a:gd name="T31" fmla="*/ 49 h 287"/>
                <a:gd name="T32" fmla="*/ 75 w 137"/>
                <a:gd name="T33" fmla="*/ 38 h 287"/>
                <a:gd name="T34" fmla="*/ 84 w 137"/>
                <a:gd name="T35" fmla="*/ 49 h 287"/>
                <a:gd name="T36" fmla="*/ 92 w 137"/>
                <a:gd name="T37" fmla="*/ 38 h 287"/>
                <a:gd name="T38" fmla="*/ 113 w 137"/>
                <a:gd name="T39" fmla="*/ 61 h 287"/>
                <a:gd name="T40" fmla="*/ 124 w 137"/>
                <a:gd name="T41" fmla="*/ 81 h 287"/>
                <a:gd name="T42" fmla="*/ 137 w 137"/>
                <a:gd name="T43" fmla="*/ 101 h 287"/>
                <a:gd name="T44" fmla="*/ 137 w 137"/>
                <a:gd name="T45" fmla="*/ 122 h 287"/>
                <a:gd name="T46" fmla="*/ 92 w 137"/>
                <a:gd name="T47" fmla="*/ 122 h 287"/>
                <a:gd name="T48" fmla="*/ 84 w 137"/>
                <a:gd name="T49" fmla="*/ 141 h 287"/>
                <a:gd name="T50" fmla="*/ 92 w 137"/>
                <a:gd name="T51" fmla="*/ 162 h 287"/>
                <a:gd name="T52" fmla="*/ 84 w 137"/>
                <a:gd name="T53" fmla="*/ 153 h 287"/>
                <a:gd name="T54" fmla="*/ 60 w 137"/>
                <a:gd name="T55" fmla="*/ 153 h 287"/>
                <a:gd name="T56" fmla="*/ 60 w 137"/>
                <a:gd name="T57" fmla="*/ 141 h 287"/>
                <a:gd name="T58" fmla="*/ 41 w 137"/>
                <a:gd name="T59" fmla="*/ 141 h 287"/>
                <a:gd name="T60" fmla="*/ 52 w 137"/>
                <a:gd name="T61" fmla="*/ 162 h 287"/>
                <a:gd name="T62" fmla="*/ 41 w 137"/>
                <a:gd name="T63" fmla="*/ 193 h 287"/>
                <a:gd name="T64" fmla="*/ 41 w 137"/>
                <a:gd name="T65" fmla="*/ 214 h 287"/>
                <a:gd name="T66" fmla="*/ 52 w 137"/>
                <a:gd name="T67" fmla="*/ 214 h 287"/>
                <a:gd name="T68" fmla="*/ 60 w 137"/>
                <a:gd name="T69" fmla="*/ 254 h 287"/>
                <a:gd name="T70" fmla="*/ 84 w 137"/>
                <a:gd name="T71" fmla="*/ 266 h 287"/>
                <a:gd name="T72" fmla="*/ 92 w 137"/>
                <a:gd name="T73" fmla="*/ 277 h 287"/>
                <a:gd name="T74" fmla="*/ 84 w 137"/>
                <a:gd name="T75" fmla="*/ 287 h 287"/>
                <a:gd name="T76" fmla="*/ 75 w 137"/>
                <a:gd name="T77" fmla="*/ 287 h 287"/>
                <a:gd name="T78" fmla="*/ 75 w 137"/>
                <a:gd name="T79" fmla="*/ 277 h 287"/>
                <a:gd name="T80" fmla="*/ 60 w 137"/>
                <a:gd name="T81" fmla="*/ 26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287">
                  <a:moveTo>
                    <a:pt x="60" y="266"/>
                  </a:moveTo>
                  <a:lnTo>
                    <a:pt x="60" y="277"/>
                  </a:lnTo>
                  <a:lnTo>
                    <a:pt x="31" y="234"/>
                  </a:lnTo>
                  <a:lnTo>
                    <a:pt x="31" y="246"/>
                  </a:lnTo>
                  <a:lnTo>
                    <a:pt x="20" y="225"/>
                  </a:lnTo>
                  <a:lnTo>
                    <a:pt x="20" y="214"/>
                  </a:lnTo>
                  <a:lnTo>
                    <a:pt x="41" y="162"/>
                  </a:lnTo>
                  <a:lnTo>
                    <a:pt x="31" y="122"/>
                  </a:lnTo>
                  <a:lnTo>
                    <a:pt x="12" y="109"/>
                  </a:lnTo>
                  <a:lnTo>
                    <a:pt x="20" y="81"/>
                  </a:lnTo>
                  <a:lnTo>
                    <a:pt x="0" y="38"/>
                  </a:lnTo>
                  <a:lnTo>
                    <a:pt x="0" y="17"/>
                  </a:lnTo>
                  <a:lnTo>
                    <a:pt x="31" y="0"/>
                  </a:lnTo>
                  <a:lnTo>
                    <a:pt x="41" y="9"/>
                  </a:lnTo>
                  <a:lnTo>
                    <a:pt x="52" y="17"/>
                  </a:lnTo>
                  <a:lnTo>
                    <a:pt x="52" y="49"/>
                  </a:lnTo>
                  <a:lnTo>
                    <a:pt x="75" y="38"/>
                  </a:lnTo>
                  <a:lnTo>
                    <a:pt x="84" y="49"/>
                  </a:lnTo>
                  <a:lnTo>
                    <a:pt x="92" y="38"/>
                  </a:lnTo>
                  <a:lnTo>
                    <a:pt x="113" y="61"/>
                  </a:lnTo>
                  <a:lnTo>
                    <a:pt x="124" y="81"/>
                  </a:lnTo>
                  <a:lnTo>
                    <a:pt x="137" y="101"/>
                  </a:lnTo>
                  <a:lnTo>
                    <a:pt x="137" y="122"/>
                  </a:lnTo>
                  <a:lnTo>
                    <a:pt x="92" y="122"/>
                  </a:lnTo>
                  <a:lnTo>
                    <a:pt x="84" y="141"/>
                  </a:lnTo>
                  <a:lnTo>
                    <a:pt x="92" y="162"/>
                  </a:lnTo>
                  <a:lnTo>
                    <a:pt x="84" y="153"/>
                  </a:lnTo>
                  <a:lnTo>
                    <a:pt x="60" y="153"/>
                  </a:lnTo>
                  <a:lnTo>
                    <a:pt x="60" y="141"/>
                  </a:lnTo>
                  <a:lnTo>
                    <a:pt x="41" y="141"/>
                  </a:lnTo>
                  <a:lnTo>
                    <a:pt x="52" y="162"/>
                  </a:lnTo>
                  <a:lnTo>
                    <a:pt x="41" y="193"/>
                  </a:lnTo>
                  <a:lnTo>
                    <a:pt x="41" y="214"/>
                  </a:lnTo>
                  <a:lnTo>
                    <a:pt x="52" y="214"/>
                  </a:lnTo>
                  <a:lnTo>
                    <a:pt x="60" y="254"/>
                  </a:lnTo>
                  <a:lnTo>
                    <a:pt x="84" y="266"/>
                  </a:lnTo>
                  <a:lnTo>
                    <a:pt x="92" y="277"/>
                  </a:lnTo>
                  <a:lnTo>
                    <a:pt x="84" y="287"/>
                  </a:lnTo>
                  <a:lnTo>
                    <a:pt x="75" y="287"/>
                  </a:lnTo>
                  <a:lnTo>
                    <a:pt x="75" y="277"/>
                  </a:lnTo>
                  <a:lnTo>
                    <a:pt x="60" y="266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4308" y="2437"/>
              <a:ext cx="76" cy="102"/>
            </a:xfrm>
            <a:custGeom>
              <a:avLst/>
              <a:gdLst>
                <a:gd name="T0" fmla="*/ 0 w 76"/>
                <a:gd name="T1" fmla="*/ 11 h 102"/>
                <a:gd name="T2" fmla="*/ 0 w 76"/>
                <a:gd name="T3" fmla="*/ 49 h 102"/>
                <a:gd name="T4" fmla="*/ 23 w 76"/>
                <a:gd name="T5" fmla="*/ 72 h 102"/>
                <a:gd name="T6" fmla="*/ 52 w 76"/>
                <a:gd name="T7" fmla="*/ 102 h 102"/>
                <a:gd name="T8" fmla="*/ 76 w 76"/>
                <a:gd name="T9" fmla="*/ 102 h 102"/>
                <a:gd name="T10" fmla="*/ 52 w 76"/>
                <a:gd name="T11" fmla="*/ 72 h 102"/>
                <a:gd name="T12" fmla="*/ 52 w 76"/>
                <a:gd name="T13" fmla="*/ 40 h 102"/>
                <a:gd name="T14" fmla="*/ 31 w 76"/>
                <a:gd name="T15" fmla="*/ 11 h 102"/>
                <a:gd name="T16" fmla="*/ 23 w 76"/>
                <a:gd name="T17" fmla="*/ 20 h 102"/>
                <a:gd name="T18" fmla="*/ 14 w 76"/>
                <a:gd name="T19" fmla="*/ 20 h 102"/>
                <a:gd name="T20" fmla="*/ 14 w 76"/>
                <a:gd name="T21" fmla="*/ 11 h 102"/>
                <a:gd name="T22" fmla="*/ 0 w 76"/>
                <a:gd name="T23" fmla="*/ 0 h 102"/>
                <a:gd name="T24" fmla="*/ 0 w 76"/>
                <a:gd name="T25" fmla="*/ 1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102">
                  <a:moveTo>
                    <a:pt x="0" y="11"/>
                  </a:moveTo>
                  <a:lnTo>
                    <a:pt x="0" y="49"/>
                  </a:lnTo>
                  <a:lnTo>
                    <a:pt x="23" y="72"/>
                  </a:lnTo>
                  <a:lnTo>
                    <a:pt x="52" y="102"/>
                  </a:lnTo>
                  <a:lnTo>
                    <a:pt x="76" y="102"/>
                  </a:lnTo>
                  <a:lnTo>
                    <a:pt x="52" y="72"/>
                  </a:lnTo>
                  <a:lnTo>
                    <a:pt x="52" y="40"/>
                  </a:lnTo>
                  <a:lnTo>
                    <a:pt x="31" y="11"/>
                  </a:lnTo>
                  <a:lnTo>
                    <a:pt x="23" y="20"/>
                  </a:lnTo>
                  <a:lnTo>
                    <a:pt x="14" y="20"/>
                  </a:lnTo>
                  <a:lnTo>
                    <a:pt x="14" y="11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4308" y="2437"/>
              <a:ext cx="76" cy="102"/>
            </a:xfrm>
            <a:custGeom>
              <a:avLst/>
              <a:gdLst>
                <a:gd name="T0" fmla="*/ 0 w 76"/>
                <a:gd name="T1" fmla="*/ 11 h 102"/>
                <a:gd name="T2" fmla="*/ 0 w 76"/>
                <a:gd name="T3" fmla="*/ 49 h 102"/>
                <a:gd name="T4" fmla="*/ 23 w 76"/>
                <a:gd name="T5" fmla="*/ 72 h 102"/>
                <a:gd name="T6" fmla="*/ 52 w 76"/>
                <a:gd name="T7" fmla="*/ 102 h 102"/>
                <a:gd name="T8" fmla="*/ 76 w 76"/>
                <a:gd name="T9" fmla="*/ 102 h 102"/>
                <a:gd name="T10" fmla="*/ 52 w 76"/>
                <a:gd name="T11" fmla="*/ 72 h 102"/>
                <a:gd name="T12" fmla="*/ 52 w 76"/>
                <a:gd name="T13" fmla="*/ 40 h 102"/>
                <a:gd name="T14" fmla="*/ 31 w 76"/>
                <a:gd name="T15" fmla="*/ 11 h 102"/>
                <a:gd name="T16" fmla="*/ 23 w 76"/>
                <a:gd name="T17" fmla="*/ 20 h 102"/>
                <a:gd name="T18" fmla="*/ 14 w 76"/>
                <a:gd name="T19" fmla="*/ 20 h 102"/>
                <a:gd name="T20" fmla="*/ 14 w 76"/>
                <a:gd name="T21" fmla="*/ 11 h 102"/>
                <a:gd name="T22" fmla="*/ 0 w 76"/>
                <a:gd name="T23" fmla="*/ 0 h 102"/>
                <a:gd name="T24" fmla="*/ 0 w 76"/>
                <a:gd name="T25" fmla="*/ 1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102">
                  <a:moveTo>
                    <a:pt x="0" y="11"/>
                  </a:moveTo>
                  <a:lnTo>
                    <a:pt x="0" y="49"/>
                  </a:lnTo>
                  <a:lnTo>
                    <a:pt x="23" y="72"/>
                  </a:lnTo>
                  <a:lnTo>
                    <a:pt x="52" y="102"/>
                  </a:lnTo>
                  <a:lnTo>
                    <a:pt x="76" y="102"/>
                  </a:lnTo>
                  <a:lnTo>
                    <a:pt x="52" y="72"/>
                  </a:lnTo>
                  <a:lnTo>
                    <a:pt x="52" y="40"/>
                  </a:lnTo>
                  <a:lnTo>
                    <a:pt x="31" y="11"/>
                  </a:lnTo>
                  <a:lnTo>
                    <a:pt x="23" y="20"/>
                  </a:lnTo>
                  <a:lnTo>
                    <a:pt x="14" y="20"/>
                  </a:lnTo>
                  <a:lnTo>
                    <a:pt x="14" y="11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4308" y="2117"/>
              <a:ext cx="149" cy="279"/>
            </a:xfrm>
            <a:custGeom>
              <a:avLst/>
              <a:gdLst>
                <a:gd name="T0" fmla="*/ 0 w 149"/>
                <a:gd name="T1" fmla="*/ 9 h 279"/>
                <a:gd name="T2" fmla="*/ 14 w 149"/>
                <a:gd name="T3" fmla="*/ 9 h 279"/>
                <a:gd name="T4" fmla="*/ 52 w 149"/>
                <a:gd name="T5" fmla="*/ 0 h 279"/>
                <a:gd name="T6" fmla="*/ 76 w 149"/>
                <a:gd name="T7" fmla="*/ 9 h 279"/>
                <a:gd name="T8" fmla="*/ 87 w 149"/>
                <a:gd name="T9" fmla="*/ 17 h 279"/>
                <a:gd name="T10" fmla="*/ 105 w 149"/>
                <a:gd name="T11" fmla="*/ 29 h 279"/>
                <a:gd name="T12" fmla="*/ 87 w 149"/>
                <a:gd name="T13" fmla="*/ 37 h 279"/>
                <a:gd name="T14" fmla="*/ 76 w 149"/>
                <a:gd name="T15" fmla="*/ 61 h 279"/>
                <a:gd name="T16" fmla="*/ 64 w 149"/>
                <a:gd name="T17" fmla="*/ 81 h 279"/>
                <a:gd name="T18" fmla="*/ 76 w 149"/>
                <a:gd name="T19" fmla="*/ 90 h 279"/>
                <a:gd name="T20" fmla="*/ 140 w 149"/>
                <a:gd name="T21" fmla="*/ 154 h 279"/>
                <a:gd name="T22" fmla="*/ 149 w 149"/>
                <a:gd name="T23" fmla="*/ 186 h 279"/>
                <a:gd name="T24" fmla="*/ 149 w 149"/>
                <a:gd name="T25" fmla="*/ 226 h 279"/>
                <a:gd name="T26" fmla="*/ 116 w 149"/>
                <a:gd name="T27" fmla="*/ 246 h 279"/>
                <a:gd name="T28" fmla="*/ 105 w 149"/>
                <a:gd name="T29" fmla="*/ 246 h 279"/>
                <a:gd name="T30" fmla="*/ 105 w 149"/>
                <a:gd name="T31" fmla="*/ 267 h 279"/>
                <a:gd name="T32" fmla="*/ 76 w 149"/>
                <a:gd name="T33" fmla="*/ 279 h 279"/>
                <a:gd name="T34" fmla="*/ 76 w 149"/>
                <a:gd name="T35" fmla="*/ 258 h 279"/>
                <a:gd name="T36" fmla="*/ 64 w 149"/>
                <a:gd name="T37" fmla="*/ 246 h 279"/>
                <a:gd name="T38" fmla="*/ 87 w 149"/>
                <a:gd name="T39" fmla="*/ 235 h 279"/>
                <a:gd name="T40" fmla="*/ 96 w 149"/>
                <a:gd name="T41" fmla="*/ 226 h 279"/>
                <a:gd name="T42" fmla="*/ 116 w 149"/>
                <a:gd name="T43" fmla="*/ 206 h 279"/>
                <a:gd name="T44" fmla="*/ 116 w 149"/>
                <a:gd name="T45" fmla="*/ 162 h 279"/>
                <a:gd name="T46" fmla="*/ 105 w 149"/>
                <a:gd name="T47" fmla="*/ 142 h 279"/>
                <a:gd name="T48" fmla="*/ 87 w 149"/>
                <a:gd name="T49" fmla="*/ 121 h 279"/>
                <a:gd name="T50" fmla="*/ 87 w 149"/>
                <a:gd name="T51" fmla="*/ 113 h 279"/>
                <a:gd name="T52" fmla="*/ 44 w 149"/>
                <a:gd name="T53" fmla="*/ 69 h 279"/>
                <a:gd name="T54" fmla="*/ 52 w 149"/>
                <a:gd name="T55" fmla="*/ 61 h 279"/>
                <a:gd name="T56" fmla="*/ 44 w 149"/>
                <a:gd name="T57" fmla="*/ 52 h 279"/>
                <a:gd name="T58" fmla="*/ 23 w 149"/>
                <a:gd name="T59" fmla="*/ 37 h 279"/>
                <a:gd name="T60" fmla="*/ 0 w 149"/>
                <a:gd name="T61" fmla="*/ 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9" h="279">
                  <a:moveTo>
                    <a:pt x="0" y="9"/>
                  </a:moveTo>
                  <a:lnTo>
                    <a:pt x="14" y="9"/>
                  </a:lnTo>
                  <a:lnTo>
                    <a:pt x="52" y="0"/>
                  </a:lnTo>
                  <a:lnTo>
                    <a:pt x="76" y="9"/>
                  </a:lnTo>
                  <a:lnTo>
                    <a:pt x="87" y="17"/>
                  </a:lnTo>
                  <a:lnTo>
                    <a:pt x="105" y="29"/>
                  </a:lnTo>
                  <a:lnTo>
                    <a:pt x="87" y="37"/>
                  </a:lnTo>
                  <a:lnTo>
                    <a:pt x="76" y="61"/>
                  </a:lnTo>
                  <a:lnTo>
                    <a:pt x="64" y="81"/>
                  </a:lnTo>
                  <a:lnTo>
                    <a:pt x="76" y="90"/>
                  </a:lnTo>
                  <a:lnTo>
                    <a:pt x="140" y="154"/>
                  </a:lnTo>
                  <a:lnTo>
                    <a:pt x="149" y="186"/>
                  </a:lnTo>
                  <a:lnTo>
                    <a:pt x="149" y="226"/>
                  </a:lnTo>
                  <a:lnTo>
                    <a:pt x="116" y="246"/>
                  </a:lnTo>
                  <a:lnTo>
                    <a:pt x="105" y="246"/>
                  </a:lnTo>
                  <a:lnTo>
                    <a:pt x="105" y="267"/>
                  </a:lnTo>
                  <a:lnTo>
                    <a:pt x="76" y="279"/>
                  </a:lnTo>
                  <a:lnTo>
                    <a:pt x="76" y="258"/>
                  </a:lnTo>
                  <a:lnTo>
                    <a:pt x="64" y="246"/>
                  </a:lnTo>
                  <a:lnTo>
                    <a:pt x="87" y="235"/>
                  </a:lnTo>
                  <a:lnTo>
                    <a:pt x="96" y="226"/>
                  </a:lnTo>
                  <a:lnTo>
                    <a:pt x="116" y="206"/>
                  </a:lnTo>
                  <a:lnTo>
                    <a:pt x="116" y="162"/>
                  </a:lnTo>
                  <a:lnTo>
                    <a:pt x="105" y="142"/>
                  </a:lnTo>
                  <a:lnTo>
                    <a:pt x="87" y="121"/>
                  </a:lnTo>
                  <a:lnTo>
                    <a:pt x="87" y="113"/>
                  </a:lnTo>
                  <a:lnTo>
                    <a:pt x="44" y="69"/>
                  </a:lnTo>
                  <a:lnTo>
                    <a:pt x="52" y="61"/>
                  </a:lnTo>
                  <a:lnTo>
                    <a:pt x="44" y="52"/>
                  </a:lnTo>
                  <a:lnTo>
                    <a:pt x="23" y="3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4308" y="2117"/>
              <a:ext cx="149" cy="279"/>
            </a:xfrm>
            <a:custGeom>
              <a:avLst/>
              <a:gdLst>
                <a:gd name="T0" fmla="*/ 0 w 149"/>
                <a:gd name="T1" fmla="*/ 9 h 279"/>
                <a:gd name="T2" fmla="*/ 14 w 149"/>
                <a:gd name="T3" fmla="*/ 9 h 279"/>
                <a:gd name="T4" fmla="*/ 52 w 149"/>
                <a:gd name="T5" fmla="*/ 0 h 279"/>
                <a:gd name="T6" fmla="*/ 76 w 149"/>
                <a:gd name="T7" fmla="*/ 9 h 279"/>
                <a:gd name="T8" fmla="*/ 87 w 149"/>
                <a:gd name="T9" fmla="*/ 17 h 279"/>
                <a:gd name="T10" fmla="*/ 105 w 149"/>
                <a:gd name="T11" fmla="*/ 29 h 279"/>
                <a:gd name="T12" fmla="*/ 87 w 149"/>
                <a:gd name="T13" fmla="*/ 37 h 279"/>
                <a:gd name="T14" fmla="*/ 76 w 149"/>
                <a:gd name="T15" fmla="*/ 61 h 279"/>
                <a:gd name="T16" fmla="*/ 64 w 149"/>
                <a:gd name="T17" fmla="*/ 81 h 279"/>
                <a:gd name="T18" fmla="*/ 76 w 149"/>
                <a:gd name="T19" fmla="*/ 90 h 279"/>
                <a:gd name="T20" fmla="*/ 140 w 149"/>
                <a:gd name="T21" fmla="*/ 154 h 279"/>
                <a:gd name="T22" fmla="*/ 149 w 149"/>
                <a:gd name="T23" fmla="*/ 186 h 279"/>
                <a:gd name="T24" fmla="*/ 149 w 149"/>
                <a:gd name="T25" fmla="*/ 226 h 279"/>
                <a:gd name="T26" fmla="*/ 116 w 149"/>
                <a:gd name="T27" fmla="*/ 246 h 279"/>
                <a:gd name="T28" fmla="*/ 105 w 149"/>
                <a:gd name="T29" fmla="*/ 246 h 279"/>
                <a:gd name="T30" fmla="*/ 105 w 149"/>
                <a:gd name="T31" fmla="*/ 267 h 279"/>
                <a:gd name="T32" fmla="*/ 76 w 149"/>
                <a:gd name="T33" fmla="*/ 279 h 279"/>
                <a:gd name="T34" fmla="*/ 76 w 149"/>
                <a:gd name="T35" fmla="*/ 258 h 279"/>
                <a:gd name="T36" fmla="*/ 64 w 149"/>
                <a:gd name="T37" fmla="*/ 246 h 279"/>
                <a:gd name="T38" fmla="*/ 87 w 149"/>
                <a:gd name="T39" fmla="*/ 235 h 279"/>
                <a:gd name="T40" fmla="*/ 96 w 149"/>
                <a:gd name="T41" fmla="*/ 226 h 279"/>
                <a:gd name="T42" fmla="*/ 116 w 149"/>
                <a:gd name="T43" fmla="*/ 206 h 279"/>
                <a:gd name="T44" fmla="*/ 116 w 149"/>
                <a:gd name="T45" fmla="*/ 162 h 279"/>
                <a:gd name="T46" fmla="*/ 105 w 149"/>
                <a:gd name="T47" fmla="*/ 142 h 279"/>
                <a:gd name="T48" fmla="*/ 87 w 149"/>
                <a:gd name="T49" fmla="*/ 121 h 279"/>
                <a:gd name="T50" fmla="*/ 87 w 149"/>
                <a:gd name="T51" fmla="*/ 113 h 279"/>
                <a:gd name="T52" fmla="*/ 44 w 149"/>
                <a:gd name="T53" fmla="*/ 69 h 279"/>
                <a:gd name="T54" fmla="*/ 52 w 149"/>
                <a:gd name="T55" fmla="*/ 61 h 279"/>
                <a:gd name="T56" fmla="*/ 44 w 149"/>
                <a:gd name="T57" fmla="*/ 52 h 279"/>
                <a:gd name="T58" fmla="*/ 23 w 149"/>
                <a:gd name="T59" fmla="*/ 37 h 279"/>
                <a:gd name="T60" fmla="*/ 0 w 149"/>
                <a:gd name="T61" fmla="*/ 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9" h="279">
                  <a:moveTo>
                    <a:pt x="0" y="9"/>
                  </a:moveTo>
                  <a:lnTo>
                    <a:pt x="14" y="9"/>
                  </a:lnTo>
                  <a:lnTo>
                    <a:pt x="52" y="0"/>
                  </a:lnTo>
                  <a:lnTo>
                    <a:pt x="76" y="9"/>
                  </a:lnTo>
                  <a:lnTo>
                    <a:pt x="87" y="17"/>
                  </a:lnTo>
                  <a:lnTo>
                    <a:pt x="105" y="29"/>
                  </a:lnTo>
                  <a:lnTo>
                    <a:pt x="87" y="37"/>
                  </a:lnTo>
                  <a:lnTo>
                    <a:pt x="76" y="61"/>
                  </a:lnTo>
                  <a:lnTo>
                    <a:pt x="64" y="81"/>
                  </a:lnTo>
                  <a:lnTo>
                    <a:pt x="76" y="90"/>
                  </a:lnTo>
                  <a:lnTo>
                    <a:pt x="140" y="154"/>
                  </a:lnTo>
                  <a:lnTo>
                    <a:pt x="149" y="186"/>
                  </a:lnTo>
                  <a:lnTo>
                    <a:pt x="149" y="226"/>
                  </a:lnTo>
                  <a:lnTo>
                    <a:pt x="116" y="246"/>
                  </a:lnTo>
                  <a:lnTo>
                    <a:pt x="105" y="246"/>
                  </a:lnTo>
                  <a:lnTo>
                    <a:pt x="105" y="267"/>
                  </a:lnTo>
                  <a:lnTo>
                    <a:pt x="76" y="279"/>
                  </a:lnTo>
                  <a:lnTo>
                    <a:pt x="76" y="258"/>
                  </a:lnTo>
                  <a:lnTo>
                    <a:pt x="64" y="246"/>
                  </a:lnTo>
                  <a:lnTo>
                    <a:pt x="87" y="235"/>
                  </a:lnTo>
                  <a:lnTo>
                    <a:pt x="96" y="226"/>
                  </a:lnTo>
                  <a:lnTo>
                    <a:pt x="116" y="206"/>
                  </a:lnTo>
                  <a:lnTo>
                    <a:pt x="116" y="162"/>
                  </a:lnTo>
                  <a:lnTo>
                    <a:pt x="105" y="142"/>
                  </a:lnTo>
                  <a:lnTo>
                    <a:pt x="87" y="121"/>
                  </a:lnTo>
                  <a:lnTo>
                    <a:pt x="87" y="113"/>
                  </a:lnTo>
                  <a:lnTo>
                    <a:pt x="44" y="69"/>
                  </a:lnTo>
                  <a:lnTo>
                    <a:pt x="52" y="61"/>
                  </a:lnTo>
                  <a:lnTo>
                    <a:pt x="44" y="52"/>
                  </a:lnTo>
                  <a:lnTo>
                    <a:pt x="23" y="37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4333" y="2279"/>
              <a:ext cx="92" cy="85"/>
            </a:xfrm>
            <a:custGeom>
              <a:avLst/>
              <a:gdLst>
                <a:gd name="T0" fmla="*/ 0 w 92"/>
                <a:gd name="T1" fmla="*/ 32 h 85"/>
                <a:gd name="T2" fmla="*/ 8 w 92"/>
                <a:gd name="T3" fmla="*/ 53 h 85"/>
                <a:gd name="T4" fmla="*/ 20 w 92"/>
                <a:gd name="T5" fmla="*/ 73 h 85"/>
                <a:gd name="T6" fmla="*/ 39 w 92"/>
                <a:gd name="T7" fmla="*/ 85 h 85"/>
                <a:gd name="T8" fmla="*/ 63 w 92"/>
                <a:gd name="T9" fmla="*/ 73 h 85"/>
                <a:gd name="T10" fmla="*/ 71 w 92"/>
                <a:gd name="T11" fmla="*/ 65 h 85"/>
                <a:gd name="T12" fmla="*/ 92 w 92"/>
                <a:gd name="T13" fmla="*/ 44 h 85"/>
                <a:gd name="T14" fmla="*/ 92 w 92"/>
                <a:gd name="T15" fmla="*/ 0 h 85"/>
                <a:gd name="T16" fmla="*/ 71 w 92"/>
                <a:gd name="T17" fmla="*/ 12 h 85"/>
                <a:gd name="T18" fmla="*/ 63 w 92"/>
                <a:gd name="T19" fmla="*/ 12 h 85"/>
                <a:gd name="T20" fmla="*/ 52 w 92"/>
                <a:gd name="T21" fmla="*/ 12 h 85"/>
                <a:gd name="T22" fmla="*/ 8 w 92"/>
                <a:gd name="T23" fmla="*/ 12 h 85"/>
                <a:gd name="T24" fmla="*/ 0 w 92"/>
                <a:gd name="T25" fmla="*/ 3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85">
                  <a:moveTo>
                    <a:pt x="0" y="32"/>
                  </a:moveTo>
                  <a:lnTo>
                    <a:pt x="8" y="53"/>
                  </a:lnTo>
                  <a:lnTo>
                    <a:pt x="20" y="73"/>
                  </a:lnTo>
                  <a:lnTo>
                    <a:pt x="39" y="85"/>
                  </a:lnTo>
                  <a:lnTo>
                    <a:pt x="63" y="73"/>
                  </a:lnTo>
                  <a:lnTo>
                    <a:pt x="71" y="65"/>
                  </a:lnTo>
                  <a:lnTo>
                    <a:pt x="92" y="44"/>
                  </a:lnTo>
                  <a:lnTo>
                    <a:pt x="92" y="0"/>
                  </a:lnTo>
                  <a:lnTo>
                    <a:pt x="71" y="12"/>
                  </a:lnTo>
                  <a:lnTo>
                    <a:pt x="63" y="12"/>
                  </a:lnTo>
                  <a:lnTo>
                    <a:pt x="52" y="12"/>
                  </a:lnTo>
                  <a:lnTo>
                    <a:pt x="8" y="1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4333" y="2279"/>
              <a:ext cx="92" cy="85"/>
            </a:xfrm>
            <a:custGeom>
              <a:avLst/>
              <a:gdLst>
                <a:gd name="T0" fmla="*/ 0 w 92"/>
                <a:gd name="T1" fmla="*/ 32 h 85"/>
                <a:gd name="T2" fmla="*/ 8 w 92"/>
                <a:gd name="T3" fmla="*/ 53 h 85"/>
                <a:gd name="T4" fmla="*/ 20 w 92"/>
                <a:gd name="T5" fmla="*/ 73 h 85"/>
                <a:gd name="T6" fmla="*/ 39 w 92"/>
                <a:gd name="T7" fmla="*/ 85 h 85"/>
                <a:gd name="T8" fmla="*/ 63 w 92"/>
                <a:gd name="T9" fmla="*/ 73 h 85"/>
                <a:gd name="T10" fmla="*/ 71 w 92"/>
                <a:gd name="T11" fmla="*/ 65 h 85"/>
                <a:gd name="T12" fmla="*/ 92 w 92"/>
                <a:gd name="T13" fmla="*/ 44 h 85"/>
                <a:gd name="T14" fmla="*/ 92 w 92"/>
                <a:gd name="T15" fmla="*/ 0 h 85"/>
                <a:gd name="T16" fmla="*/ 71 w 92"/>
                <a:gd name="T17" fmla="*/ 12 h 85"/>
                <a:gd name="T18" fmla="*/ 63 w 92"/>
                <a:gd name="T19" fmla="*/ 12 h 85"/>
                <a:gd name="T20" fmla="*/ 52 w 92"/>
                <a:gd name="T21" fmla="*/ 12 h 85"/>
                <a:gd name="T22" fmla="*/ 8 w 92"/>
                <a:gd name="T23" fmla="*/ 12 h 85"/>
                <a:gd name="T24" fmla="*/ 0 w 92"/>
                <a:gd name="T25" fmla="*/ 3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85">
                  <a:moveTo>
                    <a:pt x="0" y="32"/>
                  </a:moveTo>
                  <a:lnTo>
                    <a:pt x="8" y="53"/>
                  </a:lnTo>
                  <a:lnTo>
                    <a:pt x="20" y="73"/>
                  </a:lnTo>
                  <a:lnTo>
                    <a:pt x="39" y="85"/>
                  </a:lnTo>
                  <a:lnTo>
                    <a:pt x="63" y="73"/>
                  </a:lnTo>
                  <a:lnTo>
                    <a:pt x="71" y="65"/>
                  </a:lnTo>
                  <a:lnTo>
                    <a:pt x="92" y="44"/>
                  </a:lnTo>
                  <a:lnTo>
                    <a:pt x="92" y="0"/>
                  </a:lnTo>
                  <a:lnTo>
                    <a:pt x="71" y="12"/>
                  </a:lnTo>
                  <a:lnTo>
                    <a:pt x="63" y="12"/>
                  </a:lnTo>
                  <a:lnTo>
                    <a:pt x="52" y="12"/>
                  </a:lnTo>
                  <a:lnTo>
                    <a:pt x="8" y="12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4279" y="2126"/>
              <a:ext cx="146" cy="165"/>
            </a:xfrm>
            <a:custGeom>
              <a:avLst/>
              <a:gdLst>
                <a:gd name="T0" fmla="*/ 146 w 146"/>
                <a:gd name="T1" fmla="*/ 152 h 165"/>
                <a:gd name="T2" fmla="*/ 125 w 146"/>
                <a:gd name="T3" fmla="*/ 165 h 165"/>
                <a:gd name="T4" fmla="*/ 117 w 146"/>
                <a:gd name="T5" fmla="*/ 165 h 165"/>
                <a:gd name="T6" fmla="*/ 105 w 146"/>
                <a:gd name="T7" fmla="*/ 165 h 165"/>
                <a:gd name="T8" fmla="*/ 105 w 146"/>
                <a:gd name="T9" fmla="*/ 144 h 165"/>
                <a:gd name="T10" fmla="*/ 93 w 146"/>
                <a:gd name="T11" fmla="*/ 124 h 165"/>
                <a:gd name="T12" fmla="*/ 81 w 146"/>
                <a:gd name="T13" fmla="*/ 104 h 165"/>
                <a:gd name="T14" fmla="*/ 61 w 146"/>
                <a:gd name="T15" fmla="*/ 81 h 165"/>
                <a:gd name="T16" fmla="*/ 52 w 146"/>
                <a:gd name="T17" fmla="*/ 92 h 165"/>
                <a:gd name="T18" fmla="*/ 43 w 146"/>
                <a:gd name="T19" fmla="*/ 81 h 165"/>
                <a:gd name="T20" fmla="*/ 20 w 146"/>
                <a:gd name="T21" fmla="*/ 92 h 165"/>
                <a:gd name="T22" fmla="*/ 20 w 146"/>
                <a:gd name="T23" fmla="*/ 60 h 165"/>
                <a:gd name="T24" fmla="*/ 9 w 146"/>
                <a:gd name="T25" fmla="*/ 52 h 165"/>
                <a:gd name="T26" fmla="*/ 0 w 146"/>
                <a:gd name="T27" fmla="*/ 43 h 165"/>
                <a:gd name="T28" fmla="*/ 20 w 146"/>
                <a:gd name="T29" fmla="*/ 20 h 165"/>
                <a:gd name="T30" fmla="*/ 20 w 146"/>
                <a:gd name="T31" fmla="*/ 0 h 165"/>
                <a:gd name="T32" fmla="*/ 29 w 146"/>
                <a:gd name="T33" fmla="*/ 0 h 165"/>
                <a:gd name="T34" fmla="*/ 52 w 146"/>
                <a:gd name="T35" fmla="*/ 28 h 165"/>
                <a:gd name="T36" fmla="*/ 73 w 146"/>
                <a:gd name="T37" fmla="*/ 43 h 165"/>
                <a:gd name="T38" fmla="*/ 81 w 146"/>
                <a:gd name="T39" fmla="*/ 52 h 165"/>
                <a:gd name="T40" fmla="*/ 73 w 146"/>
                <a:gd name="T41" fmla="*/ 60 h 165"/>
                <a:gd name="T42" fmla="*/ 117 w 146"/>
                <a:gd name="T43" fmla="*/ 104 h 165"/>
                <a:gd name="T44" fmla="*/ 117 w 146"/>
                <a:gd name="T45" fmla="*/ 112 h 165"/>
                <a:gd name="T46" fmla="*/ 134 w 146"/>
                <a:gd name="T47" fmla="*/ 133 h 165"/>
                <a:gd name="T48" fmla="*/ 146 w 146"/>
                <a:gd name="T49" fmla="*/ 15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6" h="165">
                  <a:moveTo>
                    <a:pt x="146" y="152"/>
                  </a:moveTo>
                  <a:lnTo>
                    <a:pt x="125" y="165"/>
                  </a:lnTo>
                  <a:lnTo>
                    <a:pt x="117" y="165"/>
                  </a:lnTo>
                  <a:lnTo>
                    <a:pt x="105" y="165"/>
                  </a:lnTo>
                  <a:lnTo>
                    <a:pt x="105" y="144"/>
                  </a:lnTo>
                  <a:lnTo>
                    <a:pt x="93" y="124"/>
                  </a:lnTo>
                  <a:lnTo>
                    <a:pt x="81" y="104"/>
                  </a:lnTo>
                  <a:lnTo>
                    <a:pt x="61" y="81"/>
                  </a:lnTo>
                  <a:lnTo>
                    <a:pt x="52" y="92"/>
                  </a:lnTo>
                  <a:lnTo>
                    <a:pt x="43" y="81"/>
                  </a:lnTo>
                  <a:lnTo>
                    <a:pt x="20" y="92"/>
                  </a:lnTo>
                  <a:lnTo>
                    <a:pt x="20" y="60"/>
                  </a:lnTo>
                  <a:lnTo>
                    <a:pt x="9" y="52"/>
                  </a:lnTo>
                  <a:lnTo>
                    <a:pt x="0" y="43"/>
                  </a:lnTo>
                  <a:lnTo>
                    <a:pt x="20" y="20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52" y="28"/>
                  </a:lnTo>
                  <a:lnTo>
                    <a:pt x="73" y="43"/>
                  </a:lnTo>
                  <a:lnTo>
                    <a:pt x="81" y="52"/>
                  </a:lnTo>
                  <a:lnTo>
                    <a:pt x="73" y="60"/>
                  </a:lnTo>
                  <a:lnTo>
                    <a:pt x="117" y="104"/>
                  </a:lnTo>
                  <a:lnTo>
                    <a:pt x="117" y="112"/>
                  </a:lnTo>
                  <a:lnTo>
                    <a:pt x="134" y="133"/>
                  </a:lnTo>
                  <a:lnTo>
                    <a:pt x="146" y="152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4279" y="2126"/>
              <a:ext cx="146" cy="165"/>
            </a:xfrm>
            <a:custGeom>
              <a:avLst/>
              <a:gdLst>
                <a:gd name="T0" fmla="*/ 146 w 146"/>
                <a:gd name="T1" fmla="*/ 152 h 165"/>
                <a:gd name="T2" fmla="*/ 125 w 146"/>
                <a:gd name="T3" fmla="*/ 165 h 165"/>
                <a:gd name="T4" fmla="*/ 117 w 146"/>
                <a:gd name="T5" fmla="*/ 165 h 165"/>
                <a:gd name="T6" fmla="*/ 105 w 146"/>
                <a:gd name="T7" fmla="*/ 165 h 165"/>
                <a:gd name="T8" fmla="*/ 105 w 146"/>
                <a:gd name="T9" fmla="*/ 144 h 165"/>
                <a:gd name="T10" fmla="*/ 93 w 146"/>
                <a:gd name="T11" fmla="*/ 124 h 165"/>
                <a:gd name="T12" fmla="*/ 81 w 146"/>
                <a:gd name="T13" fmla="*/ 104 h 165"/>
                <a:gd name="T14" fmla="*/ 61 w 146"/>
                <a:gd name="T15" fmla="*/ 81 h 165"/>
                <a:gd name="T16" fmla="*/ 52 w 146"/>
                <a:gd name="T17" fmla="*/ 92 h 165"/>
                <a:gd name="T18" fmla="*/ 43 w 146"/>
                <a:gd name="T19" fmla="*/ 81 h 165"/>
                <a:gd name="T20" fmla="*/ 20 w 146"/>
                <a:gd name="T21" fmla="*/ 92 h 165"/>
                <a:gd name="T22" fmla="*/ 20 w 146"/>
                <a:gd name="T23" fmla="*/ 60 h 165"/>
                <a:gd name="T24" fmla="*/ 9 w 146"/>
                <a:gd name="T25" fmla="*/ 52 h 165"/>
                <a:gd name="T26" fmla="*/ 0 w 146"/>
                <a:gd name="T27" fmla="*/ 43 h 165"/>
                <a:gd name="T28" fmla="*/ 20 w 146"/>
                <a:gd name="T29" fmla="*/ 20 h 165"/>
                <a:gd name="T30" fmla="*/ 20 w 146"/>
                <a:gd name="T31" fmla="*/ 0 h 165"/>
                <a:gd name="T32" fmla="*/ 29 w 146"/>
                <a:gd name="T33" fmla="*/ 0 h 165"/>
                <a:gd name="T34" fmla="*/ 52 w 146"/>
                <a:gd name="T35" fmla="*/ 28 h 165"/>
                <a:gd name="T36" fmla="*/ 73 w 146"/>
                <a:gd name="T37" fmla="*/ 43 h 165"/>
                <a:gd name="T38" fmla="*/ 81 w 146"/>
                <a:gd name="T39" fmla="*/ 52 h 165"/>
                <a:gd name="T40" fmla="*/ 73 w 146"/>
                <a:gd name="T41" fmla="*/ 60 h 165"/>
                <a:gd name="T42" fmla="*/ 117 w 146"/>
                <a:gd name="T43" fmla="*/ 104 h 165"/>
                <a:gd name="T44" fmla="*/ 117 w 146"/>
                <a:gd name="T45" fmla="*/ 112 h 165"/>
                <a:gd name="T46" fmla="*/ 134 w 146"/>
                <a:gd name="T47" fmla="*/ 133 h 165"/>
                <a:gd name="T48" fmla="*/ 146 w 146"/>
                <a:gd name="T49" fmla="*/ 15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6" h="165">
                  <a:moveTo>
                    <a:pt x="146" y="152"/>
                  </a:moveTo>
                  <a:lnTo>
                    <a:pt x="125" y="165"/>
                  </a:lnTo>
                  <a:lnTo>
                    <a:pt x="117" y="165"/>
                  </a:lnTo>
                  <a:lnTo>
                    <a:pt x="105" y="165"/>
                  </a:lnTo>
                  <a:lnTo>
                    <a:pt x="105" y="144"/>
                  </a:lnTo>
                  <a:lnTo>
                    <a:pt x="93" y="124"/>
                  </a:lnTo>
                  <a:lnTo>
                    <a:pt x="81" y="104"/>
                  </a:lnTo>
                  <a:lnTo>
                    <a:pt x="61" y="81"/>
                  </a:lnTo>
                  <a:lnTo>
                    <a:pt x="52" y="92"/>
                  </a:lnTo>
                  <a:lnTo>
                    <a:pt x="43" y="81"/>
                  </a:lnTo>
                  <a:lnTo>
                    <a:pt x="20" y="92"/>
                  </a:lnTo>
                  <a:lnTo>
                    <a:pt x="20" y="60"/>
                  </a:lnTo>
                  <a:lnTo>
                    <a:pt x="9" y="52"/>
                  </a:lnTo>
                  <a:lnTo>
                    <a:pt x="0" y="43"/>
                  </a:lnTo>
                  <a:lnTo>
                    <a:pt x="20" y="20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52" y="28"/>
                  </a:lnTo>
                  <a:lnTo>
                    <a:pt x="73" y="43"/>
                  </a:lnTo>
                  <a:lnTo>
                    <a:pt x="81" y="52"/>
                  </a:lnTo>
                  <a:lnTo>
                    <a:pt x="73" y="60"/>
                  </a:lnTo>
                  <a:lnTo>
                    <a:pt x="117" y="104"/>
                  </a:lnTo>
                  <a:lnTo>
                    <a:pt x="117" y="112"/>
                  </a:lnTo>
                  <a:lnTo>
                    <a:pt x="134" y="133"/>
                  </a:lnTo>
                  <a:lnTo>
                    <a:pt x="146" y="152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3765" y="1526"/>
              <a:ext cx="902" cy="644"/>
            </a:xfrm>
            <a:custGeom>
              <a:avLst/>
              <a:gdLst>
                <a:gd name="T0" fmla="*/ 134 w 902"/>
                <a:gd name="T1" fmla="*/ 124 h 644"/>
                <a:gd name="T2" fmla="*/ 96 w 902"/>
                <a:gd name="T3" fmla="*/ 153 h 644"/>
                <a:gd name="T4" fmla="*/ 81 w 902"/>
                <a:gd name="T5" fmla="*/ 217 h 644"/>
                <a:gd name="T6" fmla="*/ 40 w 902"/>
                <a:gd name="T7" fmla="*/ 241 h 644"/>
                <a:gd name="T8" fmla="*/ 0 w 902"/>
                <a:gd name="T9" fmla="*/ 261 h 644"/>
                <a:gd name="T10" fmla="*/ 9 w 902"/>
                <a:gd name="T11" fmla="*/ 290 h 644"/>
                <a:gd name="T12" fmla="*/ 20 w 902"/>
                <a:gd name="T13" fmla="*/ 322 h 644"/>
                <a:gd name="T14" fmla="*/ 81 w 902"/>
                <a:gd name="T15" fmla="*/ 351 h 644"/>
                <a:gd name="T16" fmla="*/ 125 w 902"/>
                <a:gd name="T17" fmla="*/ 365 h 644"/>
                <a:gd name="T18" fmla="*/ 104 w 902"/>
                <a:gd name="T19" fmla="*/ 403 h 644"/>
                <a:gd name="T20" fmla="*/ 154 w 902"/>
                <a:gd name="T21" fmla="*/ 455 h 644"/>
                <a:gd name="T22" fmla="*/ 207 w 902"/>
                <a:gd name="T23" fmla="*/ 467 h 644"/>
                <a:gd name="T24" fmla="*/ 294 w 902"/>
                <a:gd name="T25" fmla="*/ 496 h 644"/>
                <a:gd name="T26" fmla="*/ 344 w 902"/>
                <a:gd name="T27" fmla="*/ 496 h 644"/>
                <a:gd name="T28" fmla="*/ 408 w 902"/>
                <a:gd name="T29" fmla="*/ 467 h 644"/>
                <a:gd name="T30" fmla="*/ 470 w 902"/>
                <a:gd name="T31" fmla="*/ 519 h 644"/>
                <a:gd name="T32" fmla="*/ 481 w 902"/>
                <a:gd name="T33" fmla="*/ 591 h 644"/>
                <a:gd name="T34" fmla="*/ 513 w 902"/>
                <a:gd name="T35" fmla="*/ 621 h 644"/>
                <a:gd name="T36" fmla="*/ 542 w 902"/>
                <a:gd name="T37" fmla="*/ 600 h 644"/>
                <a:gd name="T38" fmla="*/ 619 w 902"/>
                <a:gd name="T39" fmla="*/ 600 h 644"/>
                <a:gd name="T40" fmla="*/ 683 w 902"/>
                <a:gd name="T41" fmla="*/ 621 h 644"/>
                <a:gd name="T42" fmla="*/ 692 w 902"/>
                <a:gd name="T43" fmla="*/ 629 h 644"/>
                <a:gd name="T44" fmla="*/ 742 w 902"/>
                <a:gd name="T45" fmla="*/ 609 h 644"/>
                <a:gd name="T46" fmla="*/ 756 w 902"/>
                <a:gd name="T47" fmla="*/ 600 h 644"/>
                <a:gd name="T48" fmla="*/ 806 w 902"/>
                <a:gd name="T49" fmla="*/ 557 h 644"/>
                <a:gd name="T50" fmla="*/ 829 w 902"/>
                <a:gd name="T51" fmla="*/ 519 h 644"/>
                <a:gd name="T52" fmla="*/ 846 w 902"/>
                <a:gd name="T53" fmla="*/ 455 h 644"/>
                <a:gd name="T54" fmla="*/ 829 w 902"/>
                <a:gd name="T55" fmla="*/ 423 h 644"/>
                <a:gd name="T56" fmla="*/ 794 w 902"/>
                <a:gd name="T57" fmla="*/ 374 h 644"/>
                <a:gd name="T58" fmla="*/ 794 w 902"/>
                <a:gd name="T59" fmla="*/ 322 h 644"/>
                <a:gd name="T60" fmla="*/ 774 w 902"/>
                <a:gd name="T61" fmla="*/ 301 h 644"/>
                <a:gd name="T62" fmla="*/ 713 w 902"/>
                <a:gd name="T63" fmla="*/ 290 h 644"/>
                <a:gd name="T64" fmla="*/ 732 w 902"/>
                <a:gd name="T65" fmla="*/ 269 h 644"/>
                <a:gd name="T66" fmla="*/ 764 w 902"/>
                <a:gd name="T67" fmla="*/ 249 h 644"/>
                <a:gd name="T68" fmla="*/ 774 w 902"/>
                <a:gd name="T69" fmla="*/ 278 h 644"/>
                <a:gd name="T70" fmla="*/ 806 w 902"/>
                <a:gd name="T71" fmla="*/ 269 h 644"/>
                <a:gd name="T72" fmla="*/ 858 w 902"/>
                <a:gd name="T73" fmla="*/ 228 h 644"/>
                <a:gd name="T74" fmla="*/ 890 w 902"/>
                <a:gd name="T75" fmla="*/ 205 h 644"/>
                <a:gd name="T76" fmla="*/ 882 w 902"/>
                <a:gd name="T77" fmla="*/ 153 h 644"/>
                <a:gd name="T78" fmla="*/ 890 w 902"/>
                <a:gd name="T79" fmla="*/ 116 h 644"/>
                <a:gd name="T80" fmla="*/ 838 w 902"/>
                <a:gd name="T81" fmla="*/ 116 h 644"/>
                <a:gd name="T82" fmla="*/ 756 w 902"/>
                <a:gd name="T83" fmla="*/ 72 h 644"/>
                <a:gd name="T84" fmla="*/ 648 w 902"/>
                <a:gd name="T85" fmla="*/ 0 h 644"/>
                <a:gd name="T86" fmla="*/ 631 w 902"/>
                <a:gd name="T87" fmla="*/ 34 h 644"/>
                <a:gd name="T88" fmla="*/ 607 w 902"/>
                <a:gd name="T89" fmla="*/ 72 h 644"/>
                <a:gd name="T90" fmla="*/ 595 w 902"/>
                <a:gd name="T91" fmla="*/ 116 h 644"/>
                <a:gd name="T92" fmla="*/ 648 w 902"/>
                <a:gd name="T93" fmla="*/ 116 h 644"/>
                <a:gd name="T94" fmla="*/ 619 w 902"/>
                <a:gd name="T95" fmla="*/ 144 h 644"/>
                <a:gd name="T96" fmla="*/ 575 w 902"/>
                <a:gd name="T97" fmla="*/ 168 h 644"/>
                <a:gd name="T98" fmla="*/ 557 w 902"/>
                <a:gd name="T99" fmla="*/ 205 h 644"/>
                <a:gd name="T100" fmla="*/ 408 w 902"/>
                <a:gd name="T101" fmla="*/ 205 h 644"/>
                <a:gd name="T102" fmla="*/ 230 w 902"/>
                <a:gd name="T103" fmla="*/ 153 h 644"/>
                <a:gd name="T104" fmla="*/ 178 w 902"/>
                <a:gd name="T105" fmla="*/ 104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2" h="644">
                  <a:moveTo>
                    <a:pt x="146" y="95"/>
                  </a:moveTo>
                  <a:lnTo>
                    <a:pt x="134" y="104"/>
                  </a:lnTo>
                  <a:lnTo>
                    <a:pt x="134" y="124"/>
                  </a:lnTo>
                  <a:lnTo>
                    <a:pt x="125" y="124"/>
                  </a:lnTo>
                  <a:lnTo>
                    <a:pt x="96" y="124"/>
                  </a:lnTo>
                  <a:lnTo>
                    <a:pt x="96" y="153"/>
                  </a:lnTo>
                  <a:lnTo>
                    <a:pt x="72" y="168"/>
                  </a:lnTo>
                  <a:lnTo>
                    <a:pt x="81" y="197"/>
                  </a:lnTo>
                  <a:lnTo>
                    <a:pt x="81" y="217"/>
                  </a:lnTo>
                  <a:lnTo>
                    <a:pt x="81" y="228"/>
                  </a:lnTo>
                  <a:lnTo>
                    <a:pt x="61" y="241"/>
                  </a:lnTo>
                  <a:lnTo>
                    <a:pt x="40" y="241"/>
                  </a:lnTo>
                  <a:lnTo>
                    <a:pt x="40" y="249"/>
                  </a:lnTo>
                  <a:lnTo>
                    <a:pt x="9" y="249"/>
                  </a:lnTo>
                  <a:lnTo>
                    <a:pt x="0" y="261"/>
                  </a:lnTo>
                  <a:lnTo>
                    <a:pt x="0" y="269"/>
                  </a:lnTo>
                  <a:lnTo>
                    <a:pt x="0" y="278"/>
                  </a:lnTo>
                  <a:lnTo>
                    <a:pt x="9" y="290"/>
                  </a:lnTo>
                  <a:lnTo>
                    <a:pt x="20" y="290"/>
                  </a:lnTo>
                  <a:lnTo>
                    <a:pt x="20" y="313"/>
                  </a:lnTo>
                  <a:lnTo>
                    <a:pt x="20" y="322"/>
                  </a:lnTo>
                  <a:lnTo>
                    <a:pt x="40" y="322"/>
                  </a:lnTo>
                  <a:lnTo>
                    <a:pt x="52" y="342"/>
                  </a:lnTo>
                  <a:lnTo>
                    <a:pt x="81" y="351"/>
                  </a:lnTo>
                  <a:lnTo>
                    <a:pt x="104" y="342"/>
                  </a:lnTo>
                  <a:lnTo>
                    <a:pt x="125" y="351"/>
                  </a:lnTo>
                  <a:lnTo>
                    <a:pt x="125" y="365"/>
                  </a:lnTo>
                  <a:lnTo>
                    <a:pt x="114" y="382"/>
                  </a:lnTo>
                  <a:lnTo>
                    <a:pt x="125" y="403"/>
                  </a:lnTo>
                  <a:lnTo>
                    <a:pt x="104" y="403"/>
                  </a:lnTo>
                  <a:lnTo>
                    <a:pt x="104" y="415"/>
                  </a:lnTo>
                  <a:lnTo>
                    <a:pt x="125" y="438"/>
                  </a:lnTo>
                  <a:lnTo>
                    <a:pt x="154" y="455"/>
                  </a:lnTo>
                  <a:lnTo>
                    <a:pt x="178" y="455"/>
                  </a:lnTo>
                  <a:lnTo>
                    <a:pt x="198" y="476"/>
                  </a:lnTo>
                  <a:lnTo>
                    <a:pt x="207" y="467"/>
                  </a:lnTo>
                  <a:lnTo>
                    <a:pt x="251" y="496"/>
                  </a:lnTo>
                  <a:lnTo>
                    <a:pt x="280" y="496"/>
                  </a:lnTo>
                  <a:lnTo>
                    <a:pt x="294" y="496"/>
                  </a:lnTo>
                  <a:lnTo>
                    <a:pt x="304" y="507"/>
                  </a:lnTo>
                  <a:lnTo>
                    <a:pt x="315" y="484"/>
                  </a:lnTo>
                  <a:lnTo>
                    <a:pt x="344" y="496"/>
                  </a:lnTo>
                  <a:lnTo>
                    <a:pt x="368" y="484"/>
                  </a:lnTo>
                  <a:lnTo>
                    <a:pt x="388" y="467"/>
                  </a:lnTo>
                  <a:lnTo>
                    <a:pt x="408" y="467"/>
                  </a:lnTo>
                  <a:lnTo>
                    <a:pt x="441" y="496"/>
                  </a:lnTo>
                  <a:lnTo>
                    <a:pt x="461" y="496"/>
                  </a:lnTo>
                  <a:lnTo>
                    <a:pt x="470" y="519"/>
                  </a:lnTo>
                  <a:lnTo>
                    <a:pt x="461" y="580"/>
                  </a:lnTo>
                  <a:lnTo>
                    <a:pt x="481" y="572"/>
                  </a:lnTo>
                  <a:lnTo>
                    <a:pt x="481" y="591"/>
                  </a:lnTo>
                  <a:lnTo>
                    <a:pt x="494" y="591"/>
                  </a:lnTo>
                  <a:lnTo>
                    <a:pt x="494" y="609"/>
                  </a:lnTo>
                  <a:lnTo>
                    <a:pt x="513" y="621"/>
                  </a:lnTo>
                  <a:lnTo>
                    <a:pt x="534" y="621"/>
                  </a:lnTo>
                  <a:lnTo>
                    <a:pt x="534" y="600"/>
                  </a:lnTo>
                  <a:lnTo>
                    <a:pt x="542" y="600"/>
                  </a:lnTo>
                  <a:lnTo>
                    <a:pt x="557" y="600"/>
                  </a:lnTo>
                  <a:lnTo>
                    <a:pt x="595" y="591"/>
                  </a:lnTo>
                  <a:lnTo>
                    <a:pt x="619" y="600"/>
                  </a:lnTo>
                  <a:lnTo>
                    <a:pt x="631" y="609"/>
                  </a:lnTo>
                  <a:lnTo>
                    <a:pt x="648" y="621"/>
                  </a:lnTo>
                  <a:lnTo>
                    <a:pt x="683" y="621"/>
                  </a:lnTo>
                  <a:lnTo>
                    <a:pt x="683" y="644"/>
                  </a:lnTo>
                  <a:lnTo>
                    <a:pt x="692" y="644"/>
                  </a:lnTo>
                  <a:lnTo>
                    <a:pt x="692" y="629"/>
                  </a:lnTo>
                  <a:lnTo>
                    <a:pt x="732" y="609"/>
                  </a:lnTo>
                  <a:lnTo>
                    <a:pt x="732" y="600"/>
                  </a:lnTo>
                  <a:lnTo>
                    <a:pt x="742" y="609"/>
                  </a:lnTo>
                  <a:lnTo>
                    <a:pt x="742" y="600"/>
                  </a:lnTo>
                  <a:lnTo>
                    <a:pt x="756" y="609"/>
                  </a:lnTo>
                  <a:lnTo>
                    <a:pt x="756" y="600"/>
                  </a:lnTo>
                  <a:lnTo>
                    <a:pt x="785" y="591"/>
                  </a:lnTo>
                  <a:lnTo>
                    <a:pt x="806" y="572"/>
                  </a:lnTo>
                  <a:lnTo>
                    <a:pt x="806" y="557"/>
                  </a:lnTo>
                  <a:lnTo>
                    <a:pt x="817" y="557"/>
                  </a:lnTo>
                  <a:lnTo>
                    <a:pt x="829" y="536"/>
                  </a:lnTo>
                  <a:lnTo>
                    <a:pt x="829" y="519"/>
                  </a:lnTo>
                  <a:lnTo>
                    <a:pt x="838" y="496"/>
                  </a:lnTo>
                  <a:lnTo>
                    <a:pt x="846" y="484"/>
                  </a:lnTo>
                  <a:lnTo>
                    <a:pt x="846" y="455"/>
                  </a:lnTo>
                  <a:lnTo>
                    <a:pt x="817" y="447"/>
                  </a:lnTo>
                  <a:lnTo>
                    <a:pt x="838" y="438"/>
                  </a:lnTo>
                  <a:lnTo>
                    <a:pt x="829" y="423"/>
                  </a:lnTo>
                  <a:lnTo>
                    <a:pt x="838" y="423"/>
                  </a:lnTo>
                  <a:lnTo>
                    <a:pt x="817" y="403"/>
                  </a:lnTo>
                  <a:lnTo>
                    <a:pt x="794" y="374"/>
                  </a:lnTo>
                  <a:lnTo>
                    <a:pt x="764" y="365"/>
                  </a:lnTo>
                  <a:lnTo>
                    <a:pt x="785" y="330"/>
                  </a:lnTo>
                  <a:lnTo>
                    <a:pt x="794" y="322"/>
                  </a:lnTo>
                  <a:lnTo>
                    <a:pt x="806" y="322"/>
                  </a:lnTo>
                  <a:lnTo>
                    <a:pt x="806" y="313"/>
                  </a:lnTo>
                  <a:lnTo>
                    <a:pt x="774" y="301"/>
                  </a:lnTo>
                  <a:lnTo>
                    <a:pt x="764" y="322"/>
                  </a:lnTo>
                  <a:lnTo>
                    <a:pt x="756" y="322"/>
                  </a:lnTo>
                  <a:lnTo>
                    <a:pt x="713" y="290"/>
                  </a:lnTo>
                  <a:lnTo>
                    <a:pt x="713" y="278"/>
                  </a:lnTo>
                  <a:lnTo>
                    <a:pt x="732" y="278"/>
                  </a:lnTo>
                  <a:lnTo>
                    <a:pt x="732" y="269"/>
                  </a:lnTo>
                  <a:lnTo>
                    <a:pt x="742" y="261"/>
                  </a:lnTo>
                  <a:lnTo>
                    <a:pt x="756" y="241"/>
                  </a:lnTo>
                  <a:lnTo>
                    <a:pt x="764" y="249"/>
                  </a:lnTo>
                  <a:lnTo>
                    <a:pt x="774" y="249"/>
                  </a:lnTo>
                  <a:lnTo>
                    <a:pt x="764" y="269"/>
                  </a:lnTo>
                  <a:lnTo>
                    <a:pt x="774" y="278"/>
                  </a:lnTo>
                  <a:lnTo>
                    <a:pt x="774" y="290"/>
                  </a:lnTo>
                  <a:lnTo>
                    <a:pt x="794" y="269"/>
                  </a:lnTo>
                  <a:lnTo>
                    <a:pt x="806" y="269"/>
                  </a:lnTo>
                  <a:lnTo>
                    <a:pt x="838" y="228"/>
                  </a:lnTo>
                  <a:lnTo>
                    <a:pt x="858" y="241"/>
                  </a:lnTo>
                  <a:lnTo>
                    <a:pt x="858" y="228"/>
                  </a:lnTo>
                  <a:lnTo>
                    <a:pt x="867" y="217"/>
                  </a:lnTo>
                  <a:lnTo>
                    <a:pt x="867" y="205"/>
                  </a:lnTo>
                  <a:lnTo>
                    <a:pt x="890" y="205"/>
                  </a:lnTo>
                  <a:lnTo>
                    <a:pt x="890" y="197"/>
                  </a:lnTo>
                  <a:lnTo>
                    <a:pt x="867" y="168"/>
                  </a:lnTo>
                  <a:lnTo>
                    <a:pt x="882" y="153"/>
                  </a:lnTo>
                  <a:lnTo>
                    <a:pt x="902" y="168"/>
                  </a:lnTo>
                  <a:lnTo>
                    <a:pt x="890" y="124"/>
                  </a:lnTo>
                  <a:lnTo>
                    <a:pt x="890" y="116"/>
                  </a:lnTo>
                  <a:lnTo>
                    <a:pt x="882" y="95"/>
                  </a:lnTo>
                  <a:lnTo>
                    <a:pt x="846" y="116"/>
                  </a:lnTo>
                  <a:lnTo>
                    <a:pt x="838" y="116"/>
                  </a:lnTo>
                  <a:lnTo>
                    <a:pt x="817" y="95"/>
                  </a:lnTo>
                  <a:lnTo>
                    <a:pt x="785" y="81"/>
                  </a:lnTo>
                  <a:lnTo>
                    <a:pt x="756" y="72"/>
                  </a:lnTo>
                  <a:lnTo>
                    <a:pt x="732" y="52"/>
                  </a:lnTo>
                  <a:lnTo>
                    <a:pt x="692" y="11"/>
                  </a:lnTo>
                  <a:lnTo>
                    <a:pt x="648" y="0"/>
                  </a:lnTo>
                  <a:lnTo>
                    <a:pt x="619" y="11"/>
                  </a:lnTo>
                  <a:lnTo>
                    <a:pt x="607" y="20"/>
                  </a:lnTo>
                  <a:lnTo>
                    <a:pt x="631" y="34"/>
                  </a:lnTo>
                  <a:lnTo>
                    <a:pt x="619" y="43"/>
                  </a:lnTo>
                  <a:lnTo>
                    <a:pt x="631" y="63"/>
                  </a:lnTo>
                  <a:lnTo>
                    <a:pt x="607" y="72"/>
                  </a:lnTo>
                  <a:lnTo>
                    <a:pt x="587" y="72"/>
                  </a:lnTo>
                  <a:lnTo>
                    <a:pt x="575" y="81"/>
                  </a:lnTo>
                  <a:lnTo>
                    <a:pt x="595" y="116"/>
                  </a:lnTo>
                  <a:lnTo>
                    <a:pt x="619" y="116"/>
                  </a:lnTo>
                  <a:lnTo>
                    <a:pt x="639" y="104"/>
                  </a:lnTo>
                  <a:lnTo>
                    <a:pt x="648" y="116"/>
                  </a:lnTo>
                  <a:lnTo>
                    <a:pt x="660" y="136"/>
                  </a:lnTo>
                  <a:lnTo>
                    <a:pt x="631" y="136"/>
                  </a:lnTo>
                  <a:lnTo>
                    <a:pt x="619" y="144"/>
                  </a:lnTo>
                  <a:lnTo>
                    <a:pt x="607" y="153"/>
                  </a:lnTo>
                  <a:lnTo>
                    <a:pt x="595" y="168"/>
                  </a:lnTo>
                  <a:lnTo>
                    <a:pt x="575" y="168"/>
                  </a:lnTo>
                  <a:lnTo>
                    <a:pt x="566" y="176"/>
                  </a:lnTo>
                  <a:lnTo>
                    <a:pt x="575" y="188"/>
                  </a:lnTo>
                  <a:lnTo>
                    <a:pt x="557" y="205"/>
                  </a:lnTo>
                  <a:lnTo>
                    <a:pt x="523" y="217"/>
                  </a:lnTo>
                  <a:lnTo>
                    <a:pt x="481" y="228"/>
                  </a:lnTo>
                  <a:lnTo>
                    <a:pt x="408" y="205"/>
                  </a:lnTo>
                  <a:lnTo>
                    <a:pt x="344" y="205"/>
                  </a:lnTo>
                  <a:lnTo>
                    <a:pt x="304" y="176"/>
                  </a:lnTo>
                  <a:lnTo>
                    <a:pt x="230" y="153"/>
                  </a:lnTo>
                  <a:lnTo>
                    <a:pt x="219" y="124"/>
                  </a:lnTo>
                  <a:lnTo>
                    <a:pt x="198" y="116"/>
                  </a:lnTo>
                  <a:lnTo>
                    <a:pt x="178" y="104"/>
                  </a:lnTo>
                  <a:lnTo>
                    <a:pt x="154" y="81"/>
                  </a:lnTo>
                  <a:lnTo>
                    <a:pt x="146" y="95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3765" y="1526"/>
              <a:ext cx="902" cy="644"/>
            </a:xfrm>
            <a:custGeom>
              <a:avLst/>
              <a:gdLst>
                <a:gd name="T0" fmla="*/ 134 w 902"/>
                <a:gd name="T1" fmla="*/ 124 h 644"/>
                <a:gd name="T2" fmla="*/ 96 w 902"/>
                <a:gd name="T3" fmla="*/ 153 h 644"/>
                <a:gd name="T4" fmla="*/ 81 w 902"/>
                <a:gd name="T5" fmla="*/ 217 h 644"/>
                <a:gd name="T6" fmla="*/ 40 w 902"/>
                <a:gd name="T7" fmla="*/ 241 h 644"/>
                <a:gd name="T8" fmla="*/ 0 w 902"/>
                <a:gd name="T9" fmla="*/ 261 h 644"/>
                <a:gd name="T10" fmla="*/ 9 w 902"/>
                <a:gd name="T11" fmla="*/ 290 h 644"/>
                <a:gd name="T12" fmla="*/ 20 w 902"/>
                <a:gd name="T13" fmla="*/ 322 h 644"/>
                <a:gd name="T14" fmla="*/ 81 w 902"/>
                <a:gd name="T15" fmla="*/ 351 h 644"/>
                <a:gd name="T16" fmla="*/ 125 w 902"/>
                <a:gd name="T17" fmla="*/ 365 h 644"/>
                <a:gd name="T18" fmla="*/ 104 w 902"/>
                <a:gd name="T19" fmla="*/ 403 h 644"/>
                <a:gd name="T20" fmla="*/ 154 w 902"/>
                <a:gd name="T21" fmla="*/ 455 h 644"/>
                <a:gd name="T22" fmla="*/ 207 w 902"/>
                <a:gd name="T23" fmla="*/ 467 h 644"/>
                <a:gd name="T24" fmla="*/ 294 w 902"/>
                <a:gd name="T25" fmla="*/ 496 h 644"/>
                <a:gd name="T26" fmla="*/ 344 w 902"/>
                <a:gd name="T27" fmla="*/ 496 h 644"/>
                <a:gd name="T28" fmla="*/ 408 w 902"/>
                <a:gd name="T29" fmla="*/ 467 h 644"/>
                <a:gd name="T30" fmla="*/ 470 w 902"/>
                <a:gd name="T31" fmla="*/ 519 h 644"/>
                <a:gd name="T32" fmla="*/ 481 w 902"/>
                <a:gd name="T33" fmla="*/ 591 h 644"/>
                <a:gd name="T34" fmla="*/ 513 w 902"/>
                <a:gd name="T35" fmla="*/ 621 h 644"/>
                <a:gd name="T36" fmla="*/ 542 w 902"/>
                <a:gd name="T37" fmla="*/ 600 h 644"/>
                <a:gd name="T38" fmla="*/ 619 w 902"/>
                <a:gd name="T39" fmla="*/ 600 h 644"/>
                <a:gd name="T40" fmla="*/ 683 w 902"/>
                <a:gd name="T41" fmla="*/ 621 h 644"/>
                <a:gd name="T42" fmla="*/ 692 w 902"/>
                <a:gd name="T43" fmla="*/ 629 h 644"/>
                <a:gd name="T44" fmla="*/ 742 w 902"/>
                <a:gd name="T45" fmla="*/ 609 h 644"/>
                <a:gd name="T46" fmla="*/ 756 w 902"/>
                <a:gd name="T47" fmla="*/ 600 h 644"/>
                <a:gd name="T48" fmla="*/ 806 w 902"/>
                <a:gd name="T49" fmla="*/ 557 h 644"/>
                <a:gd name="T50" fmla="*/ 829 w 902"/>
                <a:gd name="T51" fmla="*/ 519 h 644"/>
                <a:gd name="T52" fmla="*/ 846 w 902"/>
                <a:gd name="T53" fmla="*/ 455 h 644"/>
                <a:gd name="T54" fmla="*/ 829 w 902"/>
                <a:gd name="T55" fmla="*/ 423 h 644"/>
                <a:gd name="T56" fmla="*/ 794 w 902"/>
                <a:gd name="T57" fmla="*/ 374 h 644"/>
                <a:gd name="T58" fmla="*/ 794 w 902"/>
                <a:gd name="T59" fmla="*/ 322 h 644"/>
                <a:gd name="T60" fmla="*/ 774 w 902"/>
                <a:gd name="T61" fmla="*/ 301 h 644"/>
                <a:gd name="T62" fmla="*/ 713 w 902"/>
                <a:gd name="T63" fmla="*/ 290 h 644"/>
                <a:gd name="T64" fmla="*/ 732 w 902"/>
                <a:gd name="T65" fmla="*/ 269 h 644"/>
                <a:gd name="T66" fmla="*/ 764 w 902"/>
                <a:gd name="T67" fmla="*/ 249 h 644"/>
                <a:gd name="T68" fmla="*/ 774 w 902"/>
                <a:gd name="T69" fmla="*/ 278 h 644"/>
                <a:gd name="T70" fmla="*/ 806 w 902"/>
                <a:gd name="T71" fmla="*/ 269 h 644"/>
                <a:gd name="T72" fmla="*/ 858 w 902"/>
                <a:gd name="T73" fmla="*/ 228 h 644"/>
                <a:gd name="T74" fmla="*/ 890 w 902"/>
                <a:gd name="T75" fmla="*/ 205 h 644"/>
                <a:gd name="T76" fmla="*/ 882 w 902"/>
                <a:gd name="T77" fmla="*/ 153 h 644"/>
                <a:gd name="T78" fmla="*/ 890 w 902"/>
                <a:gd name="T79" fmla="*/ 116 h 644"/>
                <a:gd name="T80" fmla="*/ 838 w 902"/>
                <a:gd name="T81" fmla="*/ 116 h 644"/>
                <a:gd name="T82" fmla="*/ 756 w 902"/>
                <a:gd name="T83" fmla="*/ 72 h 644"/>
                <a:gd name="T84" fmla="*/ 648 w 902"/>
                <a:gd name="T85" fmla="*/ 0 h 644"/>
                <a:gd name="T86" fmla="*/ 631 w 902"/>
                <a:gd name="T87" fmla="*/ 34 h 644"/>
                <a:gd name="T88" fmla="*/ 607 w 902"/>
                <a:gd name="T89" fmla="*/ 72 h 644"/>
                <a:gd name="T90" fmla="*/ 595 w 902"/>
                <a:gd name="T91" fmla="*/ 116 h 644"/>
                <a:gd name="T92" fmla="*/ 648 w 902"/>
                <a:gd name="T93" fmla="*/ 116 h 644"/>
                <a:gd name="T94" fmla="*/ 619 w 902"/>
                <a:gd name="T95" fmla="*/ 144 h 644"/>
                <a:gd name="T96" fmla="*/ 575 w 902"/>
                <a:gd name="T97" fmla="*/ 168 h 644"/>
                <a:gd name="T98" fmla="*/ 557 w 902"/>
                <a:gd name="T99" fmla="*/ 205 h 644"/>
                <a:gd name="T100" fmla="*/ 408 w 902"/>
                <a:gd name="T101" fmla="*/ 205 h 644"/>
                <a:gd name="T102" fmla="*/ 230 w 902"/>
                <a:gd name="T103" fmla="*/ 153 h 644"/>
                <a:gd name="T104" fmla="*/ 178 w 902"/>
                <a:gd name="T105" fmla="*/ 104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2" h="644">
                  <a:moveTo>
                    <a:pt x="146" y="95"/>
                  </a:moveTo>
                  <a:lnTo>
                    <a:pt x="134" y="104"/>
                  </a:lnTo>
                  <a:lnTo>
                    <a:pt x="134" y="124"/>
                  </a:lnTo>
                  <a:lnTo>
                    <a:pt x="125" y="124"/>
                  </a:lnTo>
                  <a:lnTo>
                    <a:pt x="96" y="124"/>
                  </a:lnTo>
                  <a:lnTo>
                    <a:pt x="96" y="153"/>
                  </a:lnTo>
                  <a:lnTo>
                    <a:pt x="72" y="168"/>
                  </a:lnTo>
                  <a:lnTo>
                    <a:pt x="81" y="197"/>
                  </a:lnTo>
                  <a:lnTo>
                    <a:pt x="81" y="217"/>
                  </a:lnTo>
                  <a:lnTo>
                    <a:pt x="81" y="228"/>
                  </a:lnTo>
                  <a:lnTo>
                    <a:pt x="61" y="241"/>
                  </a:lnTo>
                  <a:lnTo>
                    <a:pt x="40" y="241"/>
                  </a:lnTo>
                  <a:lnTo>
                    <a:pt x="40" y="249"/>
                  </a:lnTo>
                  <a:lnTo>
                    <a:pt x="9" y="249"/>
                  </a:lnTo>
                  <a:lnTo>
                    <a:pt x="0" y="261"/>
                  </a:lnTo>
                  <a:lnTo>
                    <a:pt x="0" y="269"/>
                  </a:lnTo>
                  <a:lnTo>
                    <a:pt x="0" y="278"/>
                  </a:lnTo>
                  <a:lnTo>
                    <a:pt x="9" y="290"/>
                  </a:lnTo>
                  <a:lnTo>
                    <a:pt x="20" y="290"/>
                  </a:lnTo>
                  <a:lnTo>
                    <a:pt x="20" y="313"/>
                  </a:lnTo>
                  <a:lnTo>
                    <a:pt x="20" y="322"/>
                  </a:lnTo>
                  <a:lnTo>
                    <a:pt x="40" y="322"/>
                  </a:lnTo>
                  <a:lnTo>
                    <a:pt x="52" y="342"/>
                  </a:lnTo>
                  <a:lnTo>
                    <a:pt x="81" y="351"/>
                  </a:lnTo>
                  <a:lnTo>
                    <a:pt x="104" y="342"/>
                  </a:lnTo>
                  <a:lnTo>
                    <a:pt x="125" y="351"/>
                  </a:lnTo>
                  <a:lnTo>
                    <a:pt x="125" y="365"/>
                  </a:lnTo>
                  <a:lnTo>
                    <a:pt x="114" y="382"/>
                  </a:lnTo>
                  <a:lnTo>
                    <a:pt x="125" y="403"/>
                  </a:lnTo>
                  <a:lnTo>
                    <a:pt x="104" y="403"/>
                  </a:lnTo>
                  <a:lnTo>
                    <a:pt x="104" y="415"/>
                  </a:lnTo>
                  <a:lnTo>
                    <a:pt x="125" y="438"/>
                  </a:lnTo>
                  <a:lnTo>
                    <a:pt x="154" y="455"/>
                  </a:lnTo>
                  <a:lnTo>
                    <a:pt x="178" y="455"/>
                  </a:lnTo>
                  <a:lnTo>
                    <a:pt x="198" y="476"/>
                  </a:lnTo>
                  <a:lnTo>
                    <a:pt x="207" y="467"/>
                  </a:lnTo>
                  <a:lnTo>
                    <a:pt x="251" y="496"/>
                  </a:lnTo>
                  <a:lnTo>
                    <a:pt x="280" y="496"/>
                  </a:lnTo>
                  <a:lnTo>
                    <a:pt x="294" y="496"/>
                  </a:lnTo>
                  <a:lnTo>
                    <a:pt x="304" y="507"/>
                  </a:lnTo>
                  <a:lnTo>
                    <a:pt x="315" y="484"/>
                  </a:lnTo>
                  <a:lnTo>
                    <a:pt x="344" y="496"/>
                  </a:lnTo>
                  <a:lnTo>
                    <a:pt x="368" y="484"/>
                  </a:lnTo>
                  <a:lnTo>
                    <a:pt x="388" y="467"/>
                  </a:lnTo>
                  <a:lnTo>
                    <a:pt x="408" y="467"/>
                  </a:lnTo>
                  <a:lnTo>
                    <a:pt x="441" y="496"/>
                  </a:lnTo>
                  <a:lnTo>
                    <a:pt x="461" y="496"/>
                  </a:lnTo>
                  <a:lnTo>
                    <a:pt x="470" y="519"/>
                  </a:lnTo>
                  <a:lnTo>
                    <a:pt x="461" y="580"/>
                  </a:lnTo>
                  <a:lnTo>
                    <a:pt x="481" y="572"/>
                  </a:lnTo>
                  <a:lnTo>
                    <a:pt x="481" y="591"/>
                  </a:lnTo>
                  <a:lnTo>
                    <a:pt x="494" y="591"/>
                  </a:lnTo>
                  <a:lnTo>
                    <a:pt x="494" y="609"/>
                  </a:lnTo>
                  <a:lnTo>
                    <a:pt x="513" y="621"/>
                  </a:lnTo>
                  <a:lnTo>
                    <a:pt x="534" y="621"/>
                  </a:lnTo>
                  <a:lnTo>
                    <a:pt x="534" y="600"/>
                  </a:lnTo>
                  <a:lnTo>
                    <a:pt x="542" y="600"/>
                  </a:lnTo>
                  <a:lnTo>
                    <a:pt x="557" y="600"/>
                  </a:lnTo>
                  <a:lnTo>
                    <a:pt x="595" y="591"/>
                  </a:lnTo>
                  <a:lnTo>
                    <a:pt x="619" y="600"/>
                  </a:lnTo>
                  <a:lnTo>
                    <a:pt x="631" y="609"/>
                  </a:lnTo>
                  <a:lnTo>
                    <a:pt x="648" y="621"/>
                  </a:lnTo>
                  <a:lnTo>
                    <a:pt x="683" y="621"/>
                  </a:lnTo>
                  <a:lnTo>
                    <a:pt x="683" y="644"/>
                  </a:lnTo>
                  <a:lnTo>
                    <a:pt x="692" y="644"/>
                  </a:lnTo>
                  <a:lnTo>
                    <a:pt x="692" y="629"/>
                  </a:lnTo>
                  <a:lnTo>
                    <a:pt x="732" y="609"/>
                  </a:lnTo>
                  <a:lnTo>
                    <a:pt x="732" y="600"/>
                  </a:lnTo>
                  <a:lnTo>
                    <a:pt x="742" y="609"/>
                  </a:lnTo>
                  <a:lnTo>
                    <a:pt x="742" y="600"/>
                  </a:lnTo>
                  <a:lnTo>
                    <a:pt x="756" y="609"/>
                  </a:lnTo>
                  <a:lnTo>
                    <a:pt x="756" y="600"/>
                  </a:lnTo>
                  <a:lnTo>
                    <a:pt x="785" y="591"/>
                  </a:lnTo>
                  <a:lnTo>
                    <a:pt x="806" y="572"/>
                  </a:lnTo>
                  <a:lnTo>
                    <a:pt x="806" y="557"/>
                  </a:lnTo>
                  <a:lnTo>
                    <a:pt x="817" y="557"/>
                  </a:lnTo>
                  <a:lnTo>
                    <a:pt x="829" y="536"/>
                  </a:lnTo>
                  <a:lnTo>
                    <a:pt x="829" y="519"/>
                  </a:lnTo>
                  <a:lnTo>
                    <a:pt x="838" y="496"/>
                  </a:lnTo>
                  <a:lnTo>
                    <a:pt x="846" y="484"/>
                  </a:lnTo>
                  <a:lnTo>
                    <a:pt x="846" y="455"/>
                  </a:lnTo>
                  <a:lnTo>
                    <a:pt x="817" y="447"/>
                  </a:lnTo>
                  <a:lnTo>
                    <a:pt x="838" y="438"/>
                  </a:lnTo>
                  <a:lnTo>
                    <a:pt x="829" y="423"/>
                  </a:lnTo>
                  <a:lnTo>
                    <a:pt x="838" y="423"/>
                  </a:lnTo>
                  <a:lnTo>
                    <a:pt x="817" y="403"/>
                  </a:lnTo>
                  <a:lnTo>
                    <a:pt x="794" y="374"/>
                  </a:lnTo>
                  <a:lnTo>
                    <a:pt x="764" y="365"/>
                  </a:lnTo>
                  <a:lnTo>
                    <a:pt x="785" y="330"/>
                  </a:lnTo>
                  <a:lnTo>
                    <a:pt x="794" y="322"/>
                  </a:lnTo>
                  <a:lnTo>
                    <a:pt x="806" y="322"/>
                  </a:lnTo>
                  <a:lnTo>
                    <a:pt x="806" y="313"/>
                  </a:lnTo>
                  <a:lnTo>
                    <a:pt x="774" y="301"/>
                  </a:lnTo>
                  <a:lnTo>
                    <a:pt x="764" y="322"/>
                  </a:lnTo>
                  <a:lnTo>
                    <a:pt x="756" y="322"/>
                  </a:lnTo>
                  <a:lnTo>
                    <a:pt x="713" y="290"/>
                  </a:lnTo>
                  <a:lnTo>
                    <a:pt x="713" y="278"/>
                  </a:lnTo>
                  <a:lnTo>
                    <a:pt x="732" y="278"/>
                  </a:lnTo>
                  <a:lnTo>
                    <a:pt x="732" y="269"/>
                  </a:lnTo>
                  <a:lnTo>
                    <a:pt x="742" y="261"/>
                  </a:lnTo>
                  <a:lnTo>
                    <a:pt x="756" y="241"/>
                  </a:lnTo>
                  <a:lnTo>
                    <a:pt x="764" y="249"/>
                  </a:lnTo>
                  <a:lnTo>
                    <a:pt x="774" y="249"/>
                  </a:lnTo>
                  <a:lnTo>
                    <a:pt x="764" y="269"/>
                  </a:lnTo>
                  <a:lnTo>
                    <a:pt x="774" y="278"/>
                  </a:lnTo>
                  <a:lnTo>
                    <a:pt x="774" y="290"/>
                  </a:lnTo>
                  <a:lnTo>
                    <a:pt x="794" y="269"/>
                  </a:lnTo>
                  <a:lnTo>
                    <a:pt x="806" y="269"/>
                  </a:lnTo>
                  <a:lnTo>
                    <a:pt x="838" y="228"/>
                  </a:lnTo>
                  <a:lnTo>
                    <a:pt x="858" y="241"/>
                  </a:lnTo>
                  <a:lnTo>
                    <a:pt x="858" y="228"/>
                  </a:lnTo>
                  <a:lnTo>
                    <a:pt x="867" y="217"/>
                  </a:lnTo>
                  <a:lnTo>
                    <a:pt x="867" y="205"/>
                  </a:lnTo>
                  <a:lnTo>
                    <a:pt x="890" y="205"/>
                  </a:lnTo>
                  <a:lnTo>
                    <a:pt x="890" y="197"/>
                  </a:lnTo>
                  <a:lnTo>
                    <a:pt x="867" y="168"/>
                  </a:lnTo>
                  <a:lnTo>
                    <a:pt x="882" y="153"/>
                  </a:lnTo>
                  <a:lnTo>
                    <a:pt x="902" y="168"/>
                  </a:lnTo>
                  <a:lnTo>
                    <a:pt x="890" y="124"/>
                  </a:lnTo>
                  <a:lnTo>
                    <a:pt x="890" y="116"/>
                  </a:lnTo>
                  <a:lnTo>
                    <a:pt x="882" y="95"/>
                  </a:lnTo>
                  <a:lnTo>
                    <a:pt x="846" y="116"/>
                  </a:lnTo>
                  <a:lnTo>
                    <a:pt x="838" y="116"/>
                  </a:lnTo>
                  <a:lnTo>
                    <a:pt x="817" y="95"/>
                  </a:lnTo>
                  <a:lnTo>
                    <a:pt x="785" y="81"/>
                  </a:lnTo>
                  <a:lnTo>
                    <a:pt x="756" y="72"/>
                  </a:lnTo>
                  <a:lnTo>
                    <a:pt x="732" y="52"/>
                  </a:lnTo>
                  <a:lnTo>
                    <a:pt x="692" y="11"/>
                  </a:lnTo>
                  <a:lnTo>
                    <a:pt x="648" y="0"/>
                  </a:lnTo>
                  <a:lnTo>
                    <a:pt x="619" y="11"/>
                  </a:lnTo>
                  <a:lnTo>
                    <a:pt x="607" y="20"/>
                  </a:lnTo>
                  <a:lnTo>
                    <a:pt x="631" y="34"/>
                  </a:lnTo>
                  <a:lnTo>
                    <a:pt x="619" y="43"/>
                  </a:lnTo>
                  <a:lnTo>
                    <a:pt x="631" y="63"/>
                  </a:lnTo>
                  <a:lnTo>
                    <a:pt x="607" y="72"/>
                  </a:lnTo>
                  <a:lnTo>
                    <a:pt x="587" y="72"/>
                  </a:lnTo>
                  <a:lnTo>
                    <a:pt x="575" y="81"/>
                  </a:lnTo>
                  <a:lnTo>
                    <a:pt x="595" y="116"/>
                  </a:lnTo>
                  <a:lnTo>
                    <a:pt x="619" y="116"/>
                  </a:lnTo>
                  <a:lnTo>
                    <a:pt x="639" y="104"/>
                  </a:lnTo>
                  <a:lnTo>
                    <a:pt x="648" y="116"/>
                  </a:lnTo>
                  <a:lnTo>
                    <a:pt x="660" y="136"/>
                  </a:lnTo>
                  <a:lnTo>
                    <a:pt x="631" y="136"/>
                  </a:lnTo>
                  <a:lnTo>
                    <a:pt x="619" y="144"/>
                  </a:lnTo>
                  <a:lnTo>
                    <a:pt x="607" y="153"/>
                  </a:lnTo>
                  <a:lnTo>
                    <a:pt x="595" y="168"/>
                  </a:lnTo>
                  <a:lnTo>
                    <a:pt x="575" y="168"/>
                  </a:lnTo>
                  <a:lnTo>
                    <a:pt x="566" y="176"/>
                  </a:lnTo>
                  <a:lnTo>
                    <a:pt x="575" y="188"/>
                  </a:lnTo>
                  <a:lnTo>
                    <a:pt x="557" y="205"/>
                  </a:lnTo>
                  <a:lnTo>
                    <a:pt x="523" y="217"/>
                  </a:lnTo>
                  <a:lnTo>
                    <a:pt x="481" y="228"/>
                  </a:lnTo>
                  <a:lnTo>
                    <a:pt x="408" y="205"/>
                  </a:lnTo>
                  <a:lnTo>
                    <a:pt x="344" y="205"/>
                  </a:lnTo>
                  <a:lnTo>
                    <a:pt x="304" y="176"/>
                  </a:lnTo>
                  <a:lnTo>
                    <a:pt x="230" y="153"/>
                  </a:lnTo>
                  <a:lnTo>
                    <a:pt x="219" y="124"/>
                  </a:lnTo>
                  <a:lnTo>
                    <a:pt x="198" y="116"/>
                  </a:lnTo>
                  <a:lnTo>
                    <a:pt x="178" y="104"/>
                  </a:lnTo>
                  <a:lnTo>
                    <a:pt x="154" y="81"/>
                  </a:lnTo>
                  <a:lnTo>
                    <a:pt x="146" y="95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4059" y="2054"/>
              <a:ext cx="82" cy="101"/>
            </a:xfrm>
            <a:custGeom>
              <a:avLst/>
              <a:gdLst>
                <a:gd name="T0" fmla="*/ 9 w 82"/>
                <a:gd name="T1" fmla="*/ 43 h 101"/>
                <a:gd name="T2" fmla="*/ 20 w 82"/>
                <a:gd name="T3" fmla="*/ 92 h 101"/>
                <a:gd name="T4" fmla="*/ 49 w 82"/>
                <a:gd name="T5" fmla="*/ 92 h 101"/>
                <a:gd name="T6" fmla="*/ 59 w 82"/>
                <a:gd name="T7" fmla="*/ 72 h 101"/>
                <a:gd name="T8" fmla="*/ 82 w 82"/>
                <a:gd name="T9" fmla="*/ 101 h 101"/>
                <a:gd name="T10" fmla="*/ 82 w 82"/>
                <a:gd name="T11" fmla="*/ 81 h 101"/>
                <a:gd name="T12" fmla="*/ 73 w 82"/>
                <a:gd name="T13" fmla="*/ 52 h 101"/>
                <a:gd name="T14" fmla="*/ 73 w 82"/>
                <a:gd name="T15" fmla="*/ 63 h 101"/>
                <a:gd name="T16" fmla="*/ 49 w 82"/>
                <a:gd name="T17" fmla="*/ 52 h 101"/>
                <a:gd name="T18" fmla="*/ 49 w 82"/>
                <a:gd name="T19" fmla="*/ 43 h 101"/>
                <a:gd name="T20" fmla="*/ 73 w 82"/>
                <a:gd name="T21" fmla="*/ 19 h 101"/>
                <a:gd name="T22" fmla="*/ 29 w 82"/>
                <a:gd name="T23" fmla="*/ 19 h 101"/>
                <a:gd name="T24" fmla="*/ 20 w 82"/>
                <a:gd name="T25" fmla="*/ 0 h 101"/>
                <a:gd name="T26" fmla="*/ 9 w 82"/>
                <a:gd name="T27" fmla="*/ 0 h 101"/>
                <a:gd name="T28" fmla="*/ 0 w 82"/>
                <a:gd name="T29" fmla="*/ 0 h 101"/>
                <a:gd name="T30" fmla="*/ 0 w 82"/>
                <a:gd name="T31" fmla="*/ 8 h 101"/>
                <a:gd name="T32" fmla="*/ 9 w 82"/>
                <a:gd name="T33" fmla="*/ 19 h 101"/>
                <a:gd name="T34" fmla="*/ 0 w 82"/>
                <a:gd name="T35" fmla="*/ 29 h 101"/>
                <a:gd name="T36" fmla="*/ 9 w 82"/>
                <a:gd name="T37" fmla="*/ 4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101">
                  <a:moveTo>
                    <a:pt x="9" y="43"/>
                  </a:moveTo>
                  <a:lnTo>
                    <a:pt x="20" y="92"/>
                  </a:lnTo>
                  <a:lnTo>
                    <a:pt x="49" y="92"/>
                  </a:lnTo>
                  <a:lnTo>
                    <a:pt x="59" y="72"/>
                  </a:lnTo>
                  <a:lnTo>
                    <a:pt x="82" y="101"/>
                  </a:lnTo>
                  <a:lnTo>
                    <a:pt x="82" y="81"/>
                  </a:lnTo>
                  <a:lnTo>
                    <a:pt x="73" y="52"/>
                  </a:lnTo>
                  <a:lnTo>
                    <a:pt x="73" y="63"/>
                  </a:lnTo>
                  <a:lnTo>
                    <a:pt x="49" y="52"/>
                  </a:lnTo>
                  <a:lnTo>
                    <a:pt x="49" y="43"/>
                  </a:lnTo>
                  <a:lnTo>
                    <a:pt x="73" y="19"/>
                  </a:lnTo>
                  <a:lnTo>
                    <a:pt x="29" y="19"/>
                  </a:lnTo>
                  <a:lnTo>
                    <a:pt x="20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9" y="19"/>
                  </a:lnTo>
                  <a:lnTo>
                    <a:pt x="0" y="29"/>
                  </a:lnTo>
                  <a:lnTo>
                    <a:pt x="9" y="43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4059" y="2054"/>
              <a:ext cx="82" cy="101"/>
            </a:xfrm>
            <a:custGeom>
              <a:avLst/>
              <a:gdLst>
                <a:gd name="T0" fmla="*/ 9 w 82"/>
                <a:gd name="T1" fmla="*/ 43 h 101"/>
                <a:gd name="T2" fmla="*/ 20 w 82"/>
                <a:gd name="T3" fmla="*/ 92 h 101"/>
                <a:gd name="T4" fmla="*/ 49 w 82"/>
                <a:gd name="T5" fmla="*/ 92 h 101"/>
                <a:gd name="T6" fmla="*/ 59 w 82"/>
                <a:gd name="T7" fmla="*/ 72 h 101"/>
                <a:gd name="T8" fmla="*/ 82 w 82"/>
                <a:gd name="T9" fmla="*/ 101 h 101"/>
                <a:gd name="T10" fmla="*/ 82 w 82"/>
                <a:gd name="T11" fmla="*/ 81 h 101"/>
                <a:gd name="T12" fmla="*/ 73 w 82"/>
                <a:gd name="T13" fmla="*/ 52 h 101"/>
                <a:gd name="T14" fmla="*/ 73 w 82"/>
                <a:gd name="T15" fmla="*/ 63 h 101"/>
                <a:gd name="T16" fmla="*/ 49 w 82"/>
                <a:gd name="T17" fmla="*/ 52 h 101"/>
                <a:gd name="T18" fmla="*/ 49 w 82"/>
                <a:gd name="T19" fmla="*/ 43 h 101"/>
                <a:gd name="T20" fmla="*/ 73 w 82"/>
                <a:gd name="T21" fmla="*/ 19 h 101"/>
                <a:gd name="T22" fmla="*/ 29 w 82"/>
                <a:gd name="T23" fmla="*/ 19 h 101"/>
                <a:gd name="T24" fmla="*/ 20 w 82"/>
                <a:gd name="T25" fmla="*/ 0 h 101"/>
                <a:gd name="T26" fmla="*/ 9 w 82"/>
                <a:gd name="T27" fmla="*/ 0 h 101"/>
                <a:gd name="T28" fmla="*/ 0 w 82"/>
                <a:gd name="T29" fmla="*/ 0 h 101"/>
                <a:gd name="T30" fmla="*/ 0 w 82"/>
                <a:gd name="T31" fmla="*/ 8 h 101"/>
                <a:gd name="T32" fmla="*/ 9 w 82"/>
                <a:gd name="T33" fmla="*/ 19 h 101"/>
                <a:gd name="T34" fmla="*/ 0 w 82"/>
                <a:gd name="T35" fmla="*/ 29 h 101"/>
                <a:gd name="T36" fmla="*/ 9 w 82"/>
                <a:gd name="T37" fmla="*/ 4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101">
                  <a:moveTo>
                    <a:pt x="9" y="43"/>
                  </a:moveTo>
                  <a:lnTo>
                    <a:pt x="20" y="92"/>
                  </a:lnTo>
                  <a:lnTo>
                    <a:pt x="49" y="92"/>
                  </a:lnTo>
                  <a:lnTo>
                    <a:pt x="59" y="72"/>
                  </a:lnTo>
                  <a:lnTo>
                    <a:pt x="82" y="101"/>
                  </a:lnTo>
                  <a:lnTo>
                    <a:pt x="82" y="81"/>
                  </a:lnTo>
                  <a:lnTo>
                    <a:pt x="73" y="52"/>
                  </a:lnTo>
                  <a:lnTo>
                    <a:pt x="73" y="63"/>
                  </a:lnTo>
                  <a:lnTo>
                    <a:pt x="49" y="52"/>
                  </a:lnTo>
                  <a:lnTo>
                    <a:pt x="49" y="43"/>
                  </a:lnTo>
                  <a:lnTo>
                    <a:pt x="73" y="19"/>
                  </a:lnTo>
                  <a:lnTo>
                    <a:pt x="29" y="19"/>
                  </a:lnTo>
                  <a:lnTo>
                    <a:pt x="20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9" y="19"/>
                  </a:lnTo>
                  <a:lnTo>
                    <a:pt x="0" y="29"/>
                  </a:lnTo>
                  <a:lnTo>
                    <a:pt x="9" y="43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4069" y="2010"/>
              <a:ext cx="49" cy="34"/>
            </a:xfrm>
            <a:custGeom>
              <a:avLst/>
              <a:gdLst>
                <a:gd name="T0" fmla="*/ 39 w 49"/>
                <a:gd name="T1" fmla="*/ 11 h 34"/>
                <a:gd name="T2" fmla="*/ 49 w 49"/>
                <a:gd name="T3" fmla="*/ 22 h 34"/>
                <a:gd name="T4" fmla="*/ 49 w 49"/>
                <a:gd name="T5" fmla="*/ 34 h 34"/>
                <a:gd name="T6" fmla="*/ 11 w 49"/>
                <a:gd name="T7" fmla="*/ 34 h 34"/>
                <a:gd name="T8" fmla="*/ 0 w 49"/>
                <a:gd name="T9" fmla="*/ 34 h 34"/>
                <a:gd name="T10" fmla="*/ 0 w 49"/>
                <a:gd name="T11" fmla="*/ 22 h 34"/>
                <a:gd name="T12" fmla="*/ 11 w 49"/>
                <a:gd name="T13" fmla="*/ 0 h 34"/>
                <a:gd name="T14" fmla="*/ 39 w 49"/>
                <a:gd name="T15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4">
                  <a:moveTo>
                    <a:pt x="39" y="11"/>
                  </a:moveTo>
                  <a:lnTo>
                    <a:pt x="49" y="22"/>
                  </a:lnTo>
                  <a:lnTo>
                    <a:pt x="49" y="34"/>
                  </a:lnTo>
                  <a:lnTo>
                    <a:pt x="11" y="34"/>
                  </a:lnTo>
                  <a:lnTo>
                    <a:pt x="0" y="34"/>
                  </a:lnTo>
                  <a:lnTo>
                    <a:pt x="0" y="22"/>
                  </a:lnTo>
                  <a:lnTo>
                    <a:pt x="11" y="0"/>
                  </a:lnTo>
                  <a:lnTo>
                    <a:pt x="39" y="1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4069" y="2010"/>
              <a:ext cx="49" cy="34"/>
            </a:xfrm>
            <a:custGeom>
              <a:avLst/>
              <a:gdLst>
                <a:gd name="T0" fmla="*/ 39 w 49"/>
                <a:gd name="T1" fmla="*/ 11 h 34"/>
                <a:gd name="T2" fmla="*/ 49 w 49"/>
                <a:gd name="T3" fmla="*/ 22 h 34"/>
                <a:gd name="T4" fmla="*/ 49 w 49"/>
                <a:gd name="T5" fmla="*/ 34 h 34"/>
                <a:gd name="T6" fmla="*/ 11 w 49"/>
                <a:gd name="T7" fmla="*/ 34 h 34"/>
                <a:gd name="T8" fmla="*/ 0 w 49"/>
                <a:gd name="T9" fmla="*/ 34 h 34"/>
                <a:gd name="T10" fmla="*/ 0 w 49"/>
                <a:gd name="T11" fmla="*/ 22 h 34"/>
                <a:gd name="T12" fmla="*/ 11 w 49"/>
                <a:gd name="T13" fmla="*/ 0 h 34"/>
                <a:gd name="T14" fmla="*/ 39 w 49"/>
                <a:gd name="T15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4">
                  <a:moveTo>
                    <a:pt x="39" y="11"/>
                  </a:moveTo>
                  <a:lnTo>
                    <a:pt x="49" y="22"/>
                  </a:lnTo>
                  <a:lnTo>
                    <a:pt x="49" y="34"/>
                  </a:lnTo>
                  <a:lnTo>
                    <a:pt x="11" y="34"/>
                  </a:lnTo>
                  <a:lnTo>
                    <a:pt x="0" y="34"/>
                  </a:lnTo>
                  <a:lnTo>
                    <a:pt x="0" y="22"/>
                  </a:lnTo>
                  <a:lnTo>
                    <a:pt x="11" y="0"/>
                  </a:lnTo>
                  <a:lnTo>
                    <a:pt x="39" y="1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3721" y="1867"/>
              <a:ext cx="484" cy="549"/>
            </a:xfrm>
            <a:custGeom>
              <a:avLst/>
              <a:gdLst>
                <a:gd name="T0" fmla="*/ 323 w 484"/>
                <a:gd name="T1" fmla="*/ 153 h 549"/>
                <a:gd name="T2" fmla="*/ 337 w 484"/>
                <a:gd name="T3" fmla="*/ 186 h 549"/>
                <a:gd name="T4" fmla="*/ 286 w 484"/>
                <a:gd name="T5" fmla="*/ 176 h 549"/>
                <a:gd name="T6" fmla="*/ 241 w 484"/>
                <a:gd name="T7" fmla="*/ 165 h 549"/>
                <a:gd name="T8" fmla="*/ 197 w 484"/>
                <a:gd name="T9" fmla="*/ 113 h 549"/>
                <a:gd name="T10" fmla="*/ 148 w 484"/>
                <a:gd name="T11" fmla="*/ 72 h 549"/>
                <a:gd name="T12" fmla="*/ 168 w 484"/>
                <a:gd name="T13" fmla="*/ 61 h 549"/>
                <a:gd name="T14" fmla="*/ 168 w 484"/>
                <a:gd name="T15" fmla="*/ 23 h 549"/>
                <a:gd name="T16" fmla="*/ 148 w 484"/>
                <a:gd name="T17" fmla="*/ 0 h 549"/>
                <a:gd name="T18" fmla="*/ 116 w 484"/>
                <a:gd name="T19" fmla="*/ 23 h 549"/>
                <a:gd name="T20" fmla="*/ 64 w 484"/>
                <a:gd name="T21" fmla="*/ 23 h 549"/>
                <a:gd name="T22" fmla="*/ 75 w 484"/>
                <a:gd name="T23" fmla="*/ 52 h 549"/>
                <a:gd name="T24" fmla="*/ 84 w 484"/>
                <a:gd name="T25" fmla="*/ 72 h 549"/>
                <a:gd name="T26" fmla="*/ 52 w 484"/>
                <a:gd name="T27" fmla="*/ 153 h 549"/>
                <a:gd name="T28" fmla="*/ 32 w 484"/>
                <a:gd name="T29" fmla="*/ 153 h 549"/>
                <a:gd name="T30" fmla="*/ 22 w 484"/>
                <a:gd name="T31" fmla="*/ 176 h 549"/>
                <a:gd name="T32" fmla="*/ 32 w 484"/>
                <a:gd name="T33" fmla="*/ 194 h 549"/>
                <a:gd name="T34" fmla="*/ 43 w 484"/>
                <a:gd name="T35" fmla="*/ 215 h 549"/>
                <a:gd name="T36" fmla="*/ 11 w 484"/>
                <a:gd name="T37" fmla="*/ 229 h 549"/>
                <a:gd name="T38" fmla="*/ 22 w 484"/>
                <a:gd name="T39" fmla="*/ 258 h 549"/>
                <a:gd name="T40" fmla="*/ 43 w 484"/>
                <a:gd name="T41" fmla="*/ 258 h 549"/>
                <a:gd name="T42" fmla="*/ 52 w 484"/>
                <a:gd name="T43" fmla="*/ 301 h 549"/>
                <a:gd name="T44" fmla="*/ 75 w 484"/>
                <a:gd name="T45" fmla="*/ 287 h 549"/>
                <a:gd name="T46" fmla="*/ 84 w 484"/>
                <a:gd name="T47" fmla="*/ 267 h 549"/>
                <a:gd name="T48" fmla="*/ 125 w 484"/>
                <a:gd name="T49" fmla="*/ 411 h 549"/>
                <a:gd name="T50" fmla="*/ 189 w 484"/>
                <a:gd name="T51" fmla="*/ 549 h 549"/>
                <a:gd name="T52" fmla="*/ 212 w 484"/>
                <a:gd name="T53" fmla="*/ 516 h 549"/>
                <a:gd name="T54" fmla="*/ 221 w 484"/>
                <a:gd name="T55" fmla="*/ 476 h 549"/>
                <a:gd name="T56" fmla="*/ 221 w 484"/>
                <a:gd name="T57" fmla="*/ 403 h 549"/>
                <a:gd name="T58" fmla="*/ 241 w 484"/>
                <a:gd name="T59" fmla="*/ 392 h 549"/>
                <a:gd name="T60" fmla="*/ 250 w 484"/>
                <a:gd name="T61" fmla="*/ 383 h 549"/>
                <a:gd name="T62" fmla="*/ 294 w 484"/>
                <a:gd name="T63" fmla="*/ 340 h 549"/>
                <a:gd name="T64" fmla="*/ 323 w 484"/>
                <a:gd name="T65" fmla="*/ 310 h 549"/>
                <a:gd name="T66" fmla="*/ 347 w 484"/>
                <a:gd name="T67" fmla="*/ 278 h 549"/>
                <a:gd name="T68" fmla="*/ 358 w 484"/>
                <a:gd name="T69" fmla="*/ 278 h 549"/>
                <a:gd name="T70" fmla="*/ 337 w 484"/>
                <a:gd name="T71" fmla="*/ 215 h 549"/>
                <a:gd name="T72" fmla="*/ 337 w 484"/>
                <a:gd name="T73" fmla="*/ 194 h 549"/>
                <a:gd name="T74" fmla="*/ 347 w 484"/>
                <a:gd name="T75" fmla="*/ 186 h 549"/>
                <a:gd name="T76" fmla="*/ 366 w 484"/>
                <a:gd name="T77" fmla="*/ 205 h 549"/>
                <a:gd name="T78" fmla="*/ 387 w 484"/>
                <a:gd name="T79" fmla="*/ 229 h 549"/>
                <a:gd name="T80" fmla="*/ 411 w 484"/>
                <a:gd name="T81" fmla="*/ 249 h 549"/>
                <a:gd name="T82" fmla="*/ 419 w 484"/>
                <a:gd name="T83" fmla="*/ 267 h 549"/>
                <a:gd name="T84" fmla="*/ 431 w 484"/>
                <a:gd name="T85" fmla="*/ 238 h 549"/>
                <a:gd name="T86" fmla="*/ 451 w 484"/>
                <a:gd name="T87" fmla="*/ 186 h 549"/>
                <a:gd name="T88" fmla="*/ 484 w 484"/>
                <a:gd name="T89" fmla="*/ 165 h 549"/>
                <a:gd name="T90" fmla="*/ 451 w 484"/>
                <a:gd name="T91" fmla="*/ 124 h 549"/>
                <a:gd name="T92" fmla="*/ 411 w 484"/>
                <a:gd name="T93" fmla="*/ 142 h 549"/>
                <a:gd name="T94" fmla="*/ 396 w 484"/>
                <a:gd name="T95" fmla="*/ 165 h 549"/>
                <a:gd name="T96" fmla="*/ 358 w 484"/>
                <a:gd name="T97" fmla="*/ 176 h 549"/>
                <a:gd name="T98" fmla="*/ 347 w 484"/>
                <a:gd name="T99" fmla="*/ 165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4" h="549">
                  <a:moveTo>
                    <a:pt x="337" y="153"/>
                  </a:moveTo>
                  <a:lnTo>
                    <a:pt x="323" y="153"/>
                  </a:lnTo>
                  <a:lnTo>
                    <a:pt x="323" y="176"/>
                  </a:lnTo>
                  <a:lnTo>
                    <a:pt x="337" y="186"/>
                  </a:lnTo>
                  <a:lnTo>
                    <a:pt x="315" y="186"/>
                  </a:lnTo>
                  <a:lnTo>
                    <a:pt x="286" y="176"/>
                  </a:lnTo>
                  <a:lnTo>
                    <a:pt x="262" y="165"/>
                  </a:lnTo>
                  <a:lnTo>
                    <a:pt x="241" y="165"/>
                  </a:lnTo>
                  <a:lnTo>
                    <a:pt x="189" y="134"/>
                  </a:lnTo>
                  <a:lnTo>
                    <a:pt x="197" y="113"/>
                  </a:lnTo>
                  <a:lnTo>
                    <a:pt x="168" y="95"/>
                  </a:lnTo>
                  <a:lnTo>
                    <a:pt x="148" y="72"/>
                  </a:lnTo>
                  <a:lnTo>
                    <a:pt x="148" y="61"/>
                  </a:lnTo>
                  <a:lnTo>
                    <a:pt x="168" y="61"/>
                  </a:lnTo>
                  <a:lnTo>
                    <a:pt x="157" y="40"/>
                  </a:lnTo>
                  <a:lnTo>
                    <a:pt x="168" y="23"/>
                  </a:lnTo>
                  <a:lnTo>
                    <a:pt x="168" y="9"/>
                  </a:lnTo>
                  <a:lnTo>
                    <a:pt x="148" y="0"/>
                  </a:lnTo>
                  <a:lnTo>
                    <a:pt x="125" y="9"/>
                  </a:lnTo>
                  <a:lnTo>
                    <a:pt x="116" y="23"/>
                  </a:lnTo>
                  <a:lnTo>
                    <a:pt x="96" y="23"/>
                  </a:lnTo>
                  <a:lnTo>
                    <a:pt x="64" y="23"/>
                  </a:lnTo>
                  <a:lnTo>
                    <a:pt x="75" y="32"/>
                  </a:lnTo>
                  <a:lnTo>
                    <a:pt x="75" y="52"/>
                  </a:lnTo>
                  <a:lnTo>
                    <a:pt x="96" y="72"/>
                  </a:lnTo>
                  <a:lnTo>
                    <a:pt x="84" y="72"/>
                  </a:lnTo>
                  <a:lnTo>
                    <a:pt x="96" y="95"/>
                  </a:lnTo>
                  <a:lnTo>
                    <a:pt x="52" y="153"/>
                  </a:lnTo>
                  <a:lnTo>
                    <a:pt x="43" y="153"/>
                  </a:lnTo>
                  <a:lnTo>
                    <a:pt x="32" y="153"/>
                  </a:lnTo>
                  <a:lnTo>
                    <a:pt x="22" y="165"/>
                  </a:lnTo>
                  <a:lnTo>
                    <a:pt x="22" y="176"/>
                  </a:lnTo>
                  <a:lnTo>
                    <a:pt x="32" y="186"/>
                  </a:lnTo>
                  <a:lnTo>
                    <a:pt x="32" y="194"/>
                  </a:lnTo>
                  <a:lnTo>
                    <a:pt x="43" y="194"/>
                  </a:lnTo>
                  <a:lnTo>
                    <a:pt x="43" y="215"/>
                  </a:lnTo>
                  <a:lnTo>
                    <a:pt x="43" y="229"/>
                  </a:lnTo>
                  <a:lnTo>
                    <a:pt x="11" y="229"/>
                  </a:lnTo>
                  <a:lnTo>
                    <a:pt x="0" y="238"/>
                  </a:lnTo>
                  <a:lnTo>
                    <a:pt x="22" y="258"/>
                  </a:lnTo>
                  <a:lnTo>
                    <a:pt x="43" y="249"/>
                  </a:lnTo>
                  <a:lnTo>
                    <a:pt x="43" y="258"/>
                  </a:lnTo>
                  <a:lnTo>
                    <a:pt x="22" y="267"/>
                  </a:lnTo>
                  <a:lnTo>
                    <a:pt x="52" y="301"/>
                  </a:lnTo>
                  <a:lnTo>
                    <a:pt x="64" y="287"/>
                  </a:lnTo>
                  <a:lnTo>
                    <a:pt x="75" y="287"/>
                  </a:lnTo>
                  <a:lnTo>
                    <a:pt x="75" y="267"/>
                  </a:lnTo>
                  <a:lnTo>
                    <a:pt x="84" y="267"/>
                  </a:lnTo>
                  <a:lnTo>
                    <a:pt x="104" y="383"/>
                  </a:lnTo>
                  <a:lnTo>
                    <a:pt x="125" y="411"/>
                  </a:lnTo>
                  <a:lnTo>
                    <a:pt x="168" y="528"/>
                  </a:lnTo>
                  <a:lnTo>
                    <a:pt x="189" y="549"/>
                  </a:lnTo>
                  <a:lnTo>
                    <a:pt x="197" y="528"/>
                  </a:lnTo>
                  <a:lnTo>
                    <a:pt x="212" y="516"/>
                  </a:lnTo>
                  <a:lnTo>
                    <a:pt x="221" y="496"/>
                  </a:lnTo>
                  <a:lnTo>
                    <a:pt x="221" y="476"/>
                  </a:lnTo>
                  <a:lnTo>
                    <a:pt x="230" y="444"/>
                  </a:lnTo>
                  <a:lnTo>
                    <a:pt x="221" y="403"/>
                  </a:lnTo>
                  <a:lnTo>
                    <a:pt x="230" y="392"/>
                  </a:lnTo>
                  <a:lnTo>
                    <a:pt x="241" y="392"/>
                  </a:lnTo>
                  <a:lnTo>
                    <a:pt x="241" y="383"/>
                  </a:lnTo>
                  <a:lnTo>
                    <a:pt x="250" y="383"/>
                  </a:lnTo>
                  <a:lnTo>
                    <a:pt x="262" y="371"/>
                  </a:lnTo>
                  <a:lnTo>
                    <a:pt x="294" y="340"/>
                  </a:lnTo>
                  <a:lnTo>
                    <a:pt x="303" y="319"/>
                  </a:lnTo>
                  <a:lnTo>
                    <a:pt x="323" y="310"/>
                  </a:lnTo>
                  <a:lnTo>
                    <a:pt x="323" y="278"/>
                  </a:lnTo>
                  <a:lnTo>
                    <a:pt x="347" y="278"/>
                  </a:lnTo>
                  <a:lnTo>
                    <a:pt x="347" y="267"/>
                  </a:lnTo>
                  <a:lnTo>
                    <a:pt x="358" y="278"/>
                  </a:lnTo>
                  <a:lnTo>
                    <a:pt x="347" y="229"/>
                  </a:lnTo>
                  <a:lnTo>
                    <a:pt x="337" y="215"/>
                  </a:lnTo>
                  <a:lnTo>
                    <a:pt x="347" y="205"/>
                  </a:lnTo>
                  <a:lnTo>
                    <a:pt x="337" y="194"/>
                  </a:lnTo>
                  <a:lnTo>
                    <a:pt x="337" y="186"/>
                  </a:lnTo>
                  <a:lnTo>
                    <a:pt x="347" y="186"/>
                  </a:lnTo>
                  <a:lnTo>
                    <a:pt x="358" y="186"/>
                  </a:lnTo>
                  <a:lnTo>
                    <a:pt x="366" y="205"/>
                  </a:lnTo>
                  <a:lnTo>
                    <a:pt x="411" y="205"/>
                  </a:lnTo>
                  <a:lnTo>
                    <a:pt x="387" y="229"/>
                  </a:lnTo>
                  <a:lnTo>
                    <a:pt x="387" y="238"/>
                  </a:lnTo>
                  <a:lnTo>
                    <a:pt x="411" y="249"/>
                  </a:lnTo>
                  <a:lnTo>
                    <a:pt x="411" y="238"/>
                  </a:lnTo>
                  <a:lnTo>
                    <a:pt x="419" y="267"/>
                  </a:lnTo>
                  <a:lnTo>
                    <a:pt x="431" y="267"/>
                  </a:lnTo>
                  <a:lnTo>
                    <a:pt x="431" y="238"/>
                  </a:lnTo>
                  <a:lnTo>
                    <a:pt x="440" y="238"/>
                  </a:lnTo>
                  <a:lnTo>
                    <a:pt x="451" y="186"/>
                  </a:lnTo>
                  <a:lnTo>
                    <a:pt x="472" y="165"/>
                  </a:lnTo>
                  <a:lnTo>
                    <a:pt x="484" y="165"/>
                  </a:lnTo>
                  <a:lnTo>
                    <a:pt x="484" y="153"/>
                  </a:lnTo>
                  <a:lnTo>
                    <a:pt x="451" y="124"/>
                  </a:lnTo>
                  <a:lnTo>
                    <a:pt x="431" y="124"/>
                  </a:lnTo>
                  <a:lnTo>
                    <a:pt x="411" y="142"/>
                  </a:lnTo>
                  <a:lnTo>
                    <a:pt x="387" y="153"/>
                  </a:lnTo>
                  <a:lnTo>
                    <a:pt x="396" y="165"/>
                  </a:lnTo>
                  <a:lnTo>
                    <a:pt x="396" y="176"/>
                  </a:lnTo>
                  <a:lnTo>
                    <a:pt x="358" y="176"/>
                  </a:lnTo>
                  <a:lnTo>
                    <a:pt x="347" y="176"/>
                  </a:lnTo>
                  <a:lnTo>
                    <a:pt x="347" y="165"/>
                  </a:lnTo>
                  <a:lnTo>
                    <a:pt x="337" y="153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3721" y="1867"/>
              <a:ext cx="484" cy="549"/>
            </a:xfrm>
            <a:custGeom>
              <a:avLst/>
              <a:gdLst>
                <a:gd name="T0" fmla="*/ 323 w 484"/>
                <a:gd name="T1" fmla="*/ 153 h 549"/>
                <a:gd name="T2" fmla="*/ 337 w 484"/>
                <a:gd name="T3" fmla="*/ 186 h 549"/>
                <a:gd name="T4" fmla="*/ 286 w 484"/>
                <a:gd name="T5" fmla="*/ 176 h 549"/>
                <a:gd name="T6" fmla="*/ 241 w 484"/>
                <a:gd name="T7" fmla="*/ 165 h 549"/>
                <a:gd name="T8" fmla="*/ 197 w 484"/>
                <a:gd name="T9" fmla="*/ 113 h 549"/>
                <a:gd name="T10" fmla="*/ 148 w 484"/>
                <a:gd name="T11" fmla="*/ 72 h 549"/>
                <a:gd name="T12" fmla="*/ 168 w 484"/>
                <a:gd name="T13" fmla="*/ 61 h 549"/>
                <a:gd name="T14" fmla="*/ 168 w 484"/>
                <a:gd name="T15" fmla="*/ 23 h 549"/>
                <a:gd name="T16" fmla="*/ 148 w 484"/>
                <a:gd name="T17" fmla="*/ 0 h 549"/>
                <a:gd name="T18" fmla="*/ 116 w 484"/>
                <a:gd name="T19" fmla="*/ 23 h 549"/>
                <a:gd name="T20" fmla="*/ 64 w 484"/>
                <a:gd name="T21" fmla="*/ 23 h 549"/>
                <a:gd name="T22" fmla="*/ 75 w 484"/>
                <a:gd name="T23" fmla="*/ 52 h 549"/>
                <a:gd name="T24" fmla="*/ 84 w 484"/>
                <a:gd name="T25" fmla="*/ 72 h 549"/>
                <a:gd name="T26" fmla="*/ 52 w 484"/>
                <a:gd name="T27" fmla="*/ 153 h 549"/>
                <a:gd name="T28" fmla="*/ 32 w 484"/>
                <a:gd name="T29" fmla="*/ 153 h 549"/>
                <a:gd name="T30" fmla="*/ 22 w 484"/>
                <a:gd name="T31" fmla="*/ 176 h 549"/>
                <a:gd name="T32" fmla="*/ 32 w 484"/>
                <a:gd name="T33" fmla="*/ 194 h 549"/>
                <a:gd name="T34" fmla="*/ 43 w 484"/>
                <a:gd name="T35" fmla="*/ 215 h 549"/>
                <a:gd name="T36" fmla="*/ 11 w 484"/>
                <a:gd name="T37" fmla="*/ 229 h 549"/>
                <a:gd name="T38" fmla="*/ 22 w 484"/>
                <a:gd name="T39" fmla="*/ 258 h 549"/>
                <a:gd name="T40" fmla="*/ 43 w 484"/>
                <a:gd name="T41" fmla="*/ 258 h 549"/>
                <a:gd name="T42" fmla="*/ 52 w 484"/>
                <a:gd name="T43" fmla="*/ 301 h 549"/>
                <a:gd name="T44" fmla="*/ 75 w 484"/>
                <a:gd name="T45" fmla="*/ 287 h 549"/>
                <a:gd name="T46" fmla="*/ 84 w 484"/>
                <a:gd name="T47" fmla="*/ 267 h 549"/>
                <a:gd name="T48" fmla="*/ 125 w 484"/>
                <a:gd name="T49" fmla="*/ 411 h 549"/>
                <a:gd name="T50" fmla="*/ 189 w 484"/>
                <a:gd name="T51" fmla="*/ 549 h 549"/>
                <a:gd name="T52" fmla="*/ 212 w 484"/>
                <a:gd name="T53" fmla="*/ 516 h 549"/>
                <a:gd name="T54" fmla="*/ 221 w 484"/>
                <a:gd name="T55" fmla="*/ 476 h 549"/>
                <a:gd name="T56" fmla="*/ 221 w 484"/>
                <a:gd name="T57" fmla="*/ 403 h 549"/>
                <a:gd name="T58" fmla="*/ 241 w 484"/>
                <a:gd name="T59" fmla="*/ 392 h 549"/>
                <a:gd name="T60" fmla="*/ 250 w 484"/>
                <a:gd name="T61" fmla="*/ 383 h 549"/>
                <a:gd name="T62" fmla="*/ 294 w 484"/>
                <a:gd name="T63" fmla="*/ 340 h 549"/>
                <a:gd name="T64" fmla="*/ 323 w 484"/>
                <a:gd name="T65" fmla="*/ 310 h 549"/>
                <a:gd name="T66" fmla="*/ 347 w 484"/>
                <a:gd name="T67" fmla="*/ 278 h 549"/>
                <a:gd name="T68" fmla="*/ 358 w 484"/>
                <a:gd name="T69" fmla="*/ 278 h 549"/>
                <a:gd name="T70" fmla="*/ 337 w 484"/>
                <a:gd name="T71" fmla="*/ 215 h 549"/>
                <a:gd name="T72" fmla="*/ 337 w 484"/>
                <a:gd name="T73" fmla="*/ 194 h 549"/>
                <a:gd name="T74" fmla="*/ 347 w 484"/>
                <a:gd name="T75" fmla="*/ 186 h 549"/>
                <a:gd name="T76" fmla="*/ 366 w 484"/>
                <a:gd name="T77" fmla="*/ 205 h 549"/>
                <a:gd name="T78" fmla="*/ 387 w 484"/>
                <a:gd name="T79" fmla="*/ 229 h 549"/>
                <a:gd name="T80" fmla="*/ 411 w 484"/>
                <a:gd name="T81" fmla="*/ 249 h 549"/>
                <a:gd name="T82" fmla="*/ 419 w 484"/>
                <a:gd name="T83" fmla="*/ 267 h 549"/>
                <a:gd name="T84" fmla="*/ 431 w 484"/>
                <a:gd name="T85" fmla="*/ 238 h 549"/>
                <a:gd name="T86" fmla="*/ 451 w 484"/>
                <a:gd name="T87" fmla="*/ 186 h 549"/>
                <a:gd name="T88" fmla="*/ 484 w 484"/>
                <a:gd name="T89" fmla="*/ 165 h 549"/>
                <a:gd name="T90" fmla="*/ 451 w 484"/>
                <a:gd name="T91" fmla="*/ 124 h 549"/>
                <a:gd name="T92" fmla="*/ 411 w 484"/>
                <a:gd name="T93" fmla="*/ 142 h 549"/>
                <a:gd name="T94" fmla="*/ 396 w 484"/>
                <a:gd name="T95" fmla="*/ 165 h 549"/>
                <a:gd name="T96" fmla="*/ 358 w 484"/>
                <a:gd name="T97" fmla="*/ 176 h 549"/>
                <a:gd name="T98" fmla="*/ 347 w 484"/>
                <a:gd name="T99" fmla="*/ 165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4" h="549">
                  <a:moveTo>
                    <a:pt x="337" y="153"/>
                  </a:moveTo>
                  <a:lnTo>
                    <a:pt x="323" y="153"/>
                  </a:lnTo>
                  <a:lnTo>
                    <a:pt x="323" y="176"/>
                  </a:lnTo>
                  <a:lnTo>
                    <a:pt x="337" y="186"/>
                  </a:lnTo>
                  <a:lnTo>
                    <a:pt x="315" y="186"/>
                  </a:lnTo>
                  <a:lnTo>
                    <a:pt x="286" y="176"/>
                  </a:lnTo>
                  <a:lnTo>
                    <a:pt x="262" y="165"/>
                  </a:lnTo>
                  <a:lnTo>
                    <a:pt x="241" y="165"/>
                  </a:lnTo>
                  <a:lnTo>
                    <a:pt x="189" y="134"/>
                  </a:lnTo>
                  <a:lnTo>
                    <a:pt x="197" y="113"/>
                  </a:lnTo>
                  <a:lnTo>
                    <a:pt x="168" y="95"/>
                  </a:lnTo>
                  <a:lnTo>
                    <a:pt x="148" y="72"/>
                  </a:lnTo>
                  <a:lnTo>
                    <a:pt x="148" y="61"/>
                  </a:lnTo>
                  <a:lnTo>
                    <a:pt x="168" y="61"/>
                  </a:lnTo>
                  <a:lnTo>
                    <a:pt x="157" y="40"/>
                  </a:lnTo>
                  <a:lnTo>
                    <a:pt x="168" y="23"/>
                  </a:lnTo>
                  <a:lnTo>
                    <a:pt x="168" y="9"/>
                  </a:lnTo>
                  <a:lnTo>
                    <a:pt x="148" y="0"/>
                  </a:lnTo>
                  <a:lnTo>
                    <a:pt x="125" y="9"/>
                  </a:lnTo>
                  <a:lnTo>
                    <a:pt x="116" y="23"/>
                  </a:lnTo>
                  <a:lnTo>
                    <a:pt x="96" y="23"/>
                  </a:lnTo>
                  <a:lnTo>
                    <a:pt x="64" y="23"/>
                  </a:lnTo>
                  <a:lnTo>
                    <a:pt x="75" y="32"/>
                  </a:lnTo>
                  <a:lnTo>
                    <a:pt x="75" y="52"/>
                  </a:lnTo>
                  <a:lnTo>
                    <a:pt x="96" y="72"/>
                  </a:lnTo>
                  <a:lnTo>
                    <a:pt x="84" y="72"/>
                  </a:lnTo>
                  <a:lnTo>
                    <a:pt x="96" y="95"/>
                  </a:lnTo>
                  <a:lnTo>
                    <a:pt x="52" y="153"/>
                  </a:lnTo>
                  <a:lnTo>
                    <a:pt x="43" y="153"/>
                  </a:lnTo>
                  <a:lnTo>
                    <a:pt x="32" y="153"/>
                  </a:lnTo>
                  <a:lnTo>
                    <a:pt x="22" y="165"/>
                  </a:lnTo>
                  <a:lnTo>
                    <a:pt x="22" y="176"/>
                  </a:lnTo>
                  <a:lnTo>
                    <a:pt x="32" y="186"/>
                  </a:lnTo>
                  <a:lnTo>
                    <a:pt x="32" y="194"/>
                  </a:lnTo>
                  <a:lnTo>
                    <a:pt x="43" y="194"/>
                  </a:lnTo>
                  <a:lnTo>
                    <a:pt x="43" y="215"/>
                  </a:lnTo>
                  <a:lnTo>
                    <a:pt x="43" y="229"/>
                  </a:lnTo>
                  <a:lnTo>
                    <a:pt x="11" y="229"/>
                  </a:lnTo>
                  <a:lnTo>
                    <a:pt x="0" y="238"/>
                  </a:lnTo>
                  <a:lnTo>
                    <a:pt x="22" y="258"/>
                  </a:lnTo>
                  <a:lnTo>
                    <a:pt x="43" y="249"/>
                  </a:lnTo>
                  <a:lnTo>
                    <a:pt x="43" y="258"/>
                  </a:lnTo>
                  <a:lnTo>
                    <a:pt x="22" y="267"/>
                  </a:lnTo>
                  <a:lnTo>
                    <a:pt x="52" y="301"/>
                  </a:lnTo>
                  <a:lnTo>
                    <a:pt x="64" y="287"/>
                  </a:lnTo>
                  <a:lnTo>
                    <a:pt x="75" y="287"/>
                  </a:lnTo>
                  <a:lnTo>
                    <a:pt x="75" y="267"/>
                  </a:lnTo>
                  <a:lnTo>
                    <a:pt x="84" y="267"/>
                  </a:lnTo>
                  <a:lnTo>
                    <a:pt x="104" y="383"/>
                  </a:lnTo>
                  <a:lnTo>
                    <a:pt x="125" y="411"/>
                  </a:lnTo>
                  <a:lnTo>
                    <a:pt x="168" y="528"/>
                  </a:lnTo>
                  <a:lnTo>
                    <a:pt x="189" y="549"/>
                  </a:lnTo>
                  <a:lnTo>
                    <a:pt x="197" y="528"/>
                  </a:lnTo>
                  <a:lnTo>
                    <a:pt x="212" y="516"/>
                  </a:lnTo>
                  <a:lnTo>
                    <a:pt x="221" y="496"/>
                  </a:lnTo>
                  <a:lnTo>
                    <a:pt x="221" y="476"/>
                  </a:lnTo>
                  <a:lnTo>
                    <a:pt x="230" y="444"/>
                  </a:lnTo>
                  <a:lnTo>
                    <a:pt x="221" y="403"/>
                  </a:lnTo>
                  <a:lnTo>
                    <a:pt x="230" y="392"/>
                  </a:lnTo>
                  <a:lnTo>
                    <a:pt x="241" y="392"/>
                  </a:lnTo>
                  <a:lnTo>
                    <a:pt x="241" y="383"/>
                  </a:lnTo>
                  <a:lnTo>
                    <a:pt x="250" y="383"/>
                  </a:lnTo>
                  <a:lnTo>
                    <a:pt x="262" y="371"/>
                  </a:lnTo>
                  <a:lnTo>
                    <a:pt x="294" y="340"/>
                  </a:lnTo>
                  <a:lnTo>
                    <a:pt x="303" y="319"/>
                  </a:lnTo>
                  <a:lnTo>
                    <a:pt x="323" y="310"/>
                  </a:lnTo>
                  <a:lnTo>
                    <a:pt x="323" y="278"/>
                  </a:lnTo>
                  <a:lnTo>
                    <a:pt x="347" y="278"/>
                  </a:lnTo>
                  <a:lnTo>
                    <a:pt x="347" y="267"/>
                  </a:lnTo>
                  <a:lnTo>
                    <a:pt x="358" y="278"/>
                  </a:lnTo>
                  <a:lnTo>
                    <a:pt x="347" y="229"/>
                  </a:lnTo>
                  <a:lnTo>
                    <a:pt x="337" y="215"/>
                  </a:lnTo>
                  <a:lnTo>
                    <a:pt x="347" y="205"/>
                  </a:lnTo>
                  <a:lnTo>
                    <a:pt x="337" y="194"/>
                  </a:lnTo>
                  <a:lnTo>
                    <a:pt x="337" y="186"/>
                  </a:lnTo>
                  <a:lnTo>
                    <a:pt x="347" y="186"/>
                  </a:lnTo>
                  <a:lnTo>
                    <a:pt x="358" y="186"/>
                  </a:lnTo>
                  <a:lnTo>
                    <a:pt x="366" y="205"/>
                  </a:lnTo>
                  <a:lnTo>
                    <a:pt x="411" y="205"/>
                  </a:lnTo>
                  <a:lnTo>
                    <a:pt x="387" y="229"/>
                  </a:lnTo>
                  <a:lnTo>
                    <a:pt x="387" y="238"/>
                  </a:lnTo>
                  <a:lnTo>
                    <a:pt x="411" y="249"/>
                  </a:lnTo>
                  <a:lnTo>
                    <a:pt x="411" y="238"/>
                  </a:lnTo>
                  <a:lnTo>
                    <a:pt x="419" y="267"/>
                  </a:lnTo>
                  <a:lnTo>
                    <a:pt x="431" y="267"/>
                  </a:lnTo>
                  <a:lnTo>
                    <a:pt x="431" y="238"/>
                  </a:lnTo>
                  <a:lnTo>
                    <a:pt x="440" y="238"/>
                  </a:lnTo>
                  <a:lnTo>
                    <a:pt x="451" y="186"/>
                  </a:lnTo>
                  <a:lnTo>
                    <a:pt x="472" y="165"/>
                  </a:lnTo>
                  <a:lnTo>
                    <a:pt x="484" y="165"/>
                  </a:lnTo>
                  <a:lnTo>
                    <a:pt x="484" y="153"/>
                  </a:lnTo>
                  <a:lnTo>
                    <a:pt x="451" y="124"/>
                  </a:lnTo>
                  <a:lnTo>
                    <a:pt x="431" y="124"/>
                  </a:lnTo>
                  <a:lnTo>
                    <a:pt x="411" y="142"/>
                  </a:lnTo>
                  <a:lnTo>
                    <a:pt x="387" y="153"/>
                  </a:lnTo>
                  <a:lnTo>
                    <a:pt x="396" y="165"/>
                  </a:lnTo>
                  <a:lnTo>
                    <a:pt x="396" y="176"/>
                  </a:lnTo>
                  <a:lnTo>
                    <a:pt x="358" y="176"/>
                  </a:lnTo>
                  <a:lnTo>
                    <a:pt x="347" y="176"/>
                  </a:lnTo>
                  <a:lnTo>
                    <a:pt x="347" y="165"/>
                  </a:lnTo>
                  <a:lnTo>
                    <a:pt x="337" y="153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3911" y="1981"/>
              <a:ext cx="148" cy="72"/>
            </a:xfrm>
            <a:custGeom>
              <a:avLst/>
              <a:gdLst>
                <a:gd name="T0" fmla="*/ 133 w 148"/>
                <a:gd name="T1" fmla="*/ 62 h 72"/>
                <a:gd name="T2" fmla="*/ 148 w 148"/>
                <a:gd name="T3" fmla="*/ 72 h 72"/>
                <a:gd name="T4" fmla="*/ 125 w 148"/>
                <a:gd name="T5" fmla="*/ 72 h 72"/>
                <a:gd name="T6" fmla="*/ 96 w 148"/>
                <a:gd name="T7" fmla="*/ 62 h 72"/>
                <a:gd name="T8" fmla="*/ 72 w 148"/>
                <a:gd name="T9" fmla="*/ 51 h 72"/>
                <a:gd name="T10" fmla="*/ 51 w 148"/>
                <a:gd name="T11" fmla="*/ 51 h 72"/>
                <a:gd name="T12" fmla="*/ 0 w 148"/>
                <a:gd name="T13" fmla="*/ 20 h 72"/>
                <a:gd name="T14" fmla="*/ 8 w 148"/>
                <a:gd name="T15" fmla="*/ 0 h 72"/>
                <a:gd name="T16" fmla="*/ 32 w 148"/>
                <a:gd name="T17" fmla="*/ 0 h 72"/>
                <a:gd name="T18" fmla="*/ 51 w 148"/>
                <a:gd name="T19" fmla="*/ 20 h 72"/>
                <a:gd name="T20" fmla="*/ 61 w 148"/>
                <a:gd name="T21" fmla="*/ 11 h 72"/>
                <a:gd name="T22" fmla="*/ 104 w 148"/>
                <a:gd name="T23" fmla="*/ 40 h 72"/>
                <a:gd name="T24" fmla="*/ 133 w 148"/>
                <a:gd name="T25" fmla="*/ 40 h 72"/>
                <a:gd name="T26" fmla="*/ 133 w 148"/>
                <a:gd name="T27" fmla="*/ 6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72">
                  <a:moveTo>
                    <a:pt x="133" y="62"/>
                  </a:moveTo>
                  <a:lnTo>
                    <a:pt x="148" y="72"/>
                  </a:lnTo>
                  <a:lnTo>
                    <a:pt x="125" y="72"/>
                  </a:lnTo>
                  <a:lnTo>
                    <a:pt x="96" y="62"/>
                  </a:lnTo>
                  <a:lnTo>
                    <a:pt x="72" y="51"/>
                  </a:lnTo>
                  <a:lnTo>
                    <a:pt x="51" y="51"/>
                  </a:lnTo>
                  <a:lnTo>
                    <a:pt x="0" y="20"/>
                  </a:lnTo>
                  <a:lnTo>
                    <a:pt x="8" y="0"/>
                  </a:lnTo>
                  <a:lnTo>
                    <a:pt x="32" y="0"/>
                  </a:lnTo>
                  <a:lnTo>
                    <a:pt x="51" y="20"/>
                  </a:lnTo>
                  <a:lnTo>
                    <a:pt x="61" y="11"/>
                  </a:lnTo>
                  <a:lnTo>
                    <a:pt x="104" y="40"/>
                  </a:lnTo>
                  <a:lnTo>
                    <a:pt x="133" y="40"/>
                  </a:lnTo>
                  <a:lnTo>
                    <a:pt x="133" y="62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3911" y="1981"/>
              <a:ext cx="148" cy="72"/>
            </a:xfrm>
            <a:custGeom>
              <a:avLst/>
              <a:gdLst>
                <a:gd name="T0" fmla="*/ 133 w 148"/>
                <a:gd name="T1" fmla="*/ 62 h 72"/>
                <a:gd name="T2" fmla="*/ 148 w 148"/>
                <a:gd name="T3" fmla="*/ 72 h 72"/>
                <a:gd name="T4" fmla="*/ 125 w 148"/>
                <a:gd name="T5" fmla="*/ 72 h 72"/>
                <a:gd name="T6" fmla="*/ 96 w 148"/>
                <a:gd name="T7" fmla="*/ 62 h 72"/>
                <a:gd name="T8" fmla="*/ 72 w 148"/>
                <a:gd name="T9" fmla="*/ 51 h 72"/>
                <a:gd name="T10" fmla="*/ 51 w 148"/>
                <a:gd name="T11" fmla="*/ 51 h 72"/>
                <a:gd name="T12" fmla="*/ 0 w 148"/>
                <a:gd name="T13" fmla="*/ 20 h 72"/>
                <a:gd name="T14" fmla="*/ 8 w 148"/>
                <a:gd name="T15" fmla="*/ 0 h 72"/>
                <a:gd name="T16" fmla="*/ 32 w 148"/>
                <a:gd name="T17" fmla="*/ 0 h 72"/>
                <a:gd name="T18" fmla="*/ 51 w 148"/>
                <a:gd name="T19" fmla="*/ 20 h 72"/>
                <a:gd name="T20" fmla="*/ 61 w 148"/>
                <a:gd name="T21" fmla="*/ 11 h 72"/>
                <a:gd name="T22" fmla="*/ 104 w 148"/>
                <a:gd name="T23" fmla="*/ 40 h 72"/>
                <a:gd name="T24" fmla="*/ 133 w 148"/>
                <a:gd name="T25" fmla="*/ 40 h 72"/>
                <a:gd name="T26" fmla="*/ 133 w 148"/>
                <a:gd name="T27" fmla="*/ 6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72">
                  <a:moveTo>
                    <a:pt x="133" y="62"/>
                  </a:moveTo>
                  <a:lnTo>
                    <a:pt x="148" y="72"/>
                  </a:lnTo>
                  <a:lnTo>
                    <a:pt x="125" y="72"/>
                  </a:lnTo>
                  <a:lnTo>
                    <a:pt x="96" y="62"/>
                  </a:lnTo>
                  <a:lnTo>
                    <a:pt x="72" y="51"/>
                  </a:lnTo>
                  <a:lnTo>
                    <a:pt x="51" y="51"/>
                  </a:lnTo>
                  <a:lnTo>
                    <a:pt x="0" y="20"/>
                  </a:lnTo>
                  <a:lnTo>
                    <a:pt x="8" y="0"/>
                  </a:lnTo>
                  <a:lnTo>
                    <a:pt x="32" y="0"/>
                  </a:lnTo>
                  <a:lnTo>
                    <a:pt x="51" y="20"/>
                  </a:lnTo>
                  <a:lnTo>
                    <a:pt x="61" y="11"/>
                  </a:lnTo>
                  <a:lnTo>
                    <a:pt x="104" y="40"/>
                  </a:lnTo>
                  <a:lnTo>
                    <a:pt x="133" y="40"/>
                  </a:lnTo>
                  <a:lnTo>
                    <a:pt x="133" y="62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3282" y="1786"/>
              <a:ext cx="344" cy="287"/>
            </a:xfrm>
            <a:custGeom>
              <a:avLst/>
              <a:gdLst>
                <a:gd name="T0" fmla="*/ 250 w 344"/>
                <a:gd name="T1" fmla="*/ 275 h 287"/>
                <a:gd name="T2" fmla="*/ 323 w 344"/>
                <a:gd name="T3" fmla="*/ 287 h 287"/>
                <a:gd name="T4" fmla="*/ 323 w 344"/>
                <a:gd name="T5" fmla="*/ 267 h 287"/>
                <a:gd name="T6" fmla="*/ 344 w 344"/>
                <a:gd name="T7" fmla="*/ 257 h 287"/>
                <a:gd name="T8" fmla="*/ 344 w 344"/>
                <a:gd name="T9" fmla="*/ 246 h 287"/>
                <a:gd name="T10" fmla="*/ 335 w 344"/>
                <a:gd name="T11" fmla="*/ 223 h 287"/>
                <a:gd name="T12" fmla="*/ 323 w 344"/>
                <a:gd name="T13" fmla="*/ 223 h 287"/>
                <a:gd name="T14" fmla="*/ 300 w 344"/>
                <a:gd name="T15" fmla="*/ 194 h 287"/>
                <a:gd name="T16" fmla="*/ 314 w 344"/>
                <a:gd name="T17" fmla="*/ 176 h 287"/>
                <a:gd name="T18" fmla="*/ 314 w 344"/>
                <a:gd name="T19" fmla="*/ 162 h 287"/>
                <a:gd name="T20" fmla="*/ 291 w 344"/>
                <a:gd name="T21" fmla="*/ 162 h 287"/>
                <a:gd name="T22" fmla="*/ 282 w 344"/>
                <a:gd name="T23" fmla="*/ 121 h 287"/>
                <a:gd name="T24" fmla="*/ 282 w 344"/>
                <a:gd name="T25" fmla="*/ 113 h 287"/>
                <a:gd name="T26" fmla="*/ 291 w 344"/>
                <a:gd name="T27" fmla="*/ 105 h 287"/>
                <a:gd name="T28" fmla="*/ 291 w 344"/>
                <a:gd name="T29" fmla="*/ 81 h 287"/>
                <a:gd name="T30" fmla="*/ 291 w 344"/>
                <a:gd name="T31" fmla="*/ 69 h 287"/>
                <a:gd name="T32" fmla="*/ 210 w 344"/>
                <a:gd name="T33" fmla="*/ 29 h 287"/>
                <a:gd name="T34" fmla="*/ 189 w 344"/>
                <a:gd name="T35" fmla="*/ 40 h 287"/>
                <a:gd name="T36" fmla="*/ 165 w 344"/>
                <a:gd name="T37" fmla="*/ 52 h 287"/>
                <a:gd name="T38" fmla="*/ 165 w 344"/>
                <a:gd name="T39" fmla="*/ 61 h 287"/>
                <a:gd name="T40" fmla="*/ 125 w 344"/>
                <a:gd name="T41" fmla="*/ 69 h 287"/>
                <a:gd name="T42" fmla="*/ 84 w 344"/>
                <a:gd name="T43" fmla="*/ 52 h 287"/>
                <a:gd name="T44" fmla="*/ 84 w 344"/>
                <a:gd name="T45" fmla="*/ 29 h 287"/>
                <a:gd name="T46" fmla="*/ 64 w 344"/>
                <a:gd name="T47" fmla="*/ 17 h 287"/>
                <a:gd name="T48" fmla="*/ 64 w 344"/>
                <a:gd name="T49" fmla="*/ 9 h 287"/>
                <a:gd name="T50" fmla="*/ 40 w 344"/>
                <a:gd name="T51" fmla="*/ 17 h 287"/>
                <a:gd name="T52" fmla="*/ 29 w 344"/>
                <a:gd name="T53" fmla="*/ 17 h 287"/>
                <a:gd name="T54" fmla="*/ 20 w 344"/>
                <a:gd name="T55" fmla="*/ 17 h 287"/>
                <a:gd name="T56" fmla="*/ 11 w 344"/>
                <a:gd name="T57" fmla="*/ 0 h 287"/>
                <a:gd name="T58" fmla="*/ 0 w 344"/>
                <a:gd name="T59" fmla="*/ 9 h 287"/>
                <a:gd name="T60" fmla="*/ 20 w 344"/>
                <a:gd name="T61" fmla="*/ 52 h 287"/>
                <a:gd name="T62" fmla="*/ 40 w 344"/>
                <a:gd name="T63" fmla="*/ 90 h 287"/>
                <a:gd name="T64" fmla="*/ 29 w 344"/>
                <a:gd name="T65" fmla="*/ 113 h 287"/>
                <a:gd name="T66" fmla="*/ 40 w 344"/>
                <a:gd name="T67" fmla="*/ 133 h 287"/>
                <a:gd name="T68" fmla="*/ 72 w 344"/>
                <a:gd name="T69" fmla="*/ 142 h 287"/>
                <a:gd name="T70" fmla="*/ 72 w 344"/>
                <a:gd name="T71" fmla="*/ 176 h 287"/>
                <a:gd name="T72" fmla="*/ 93 w 344"/>
                <a:gd name="T73" fmla="*/ 194 h 287"/>
                <a:gd name="T74" fmla="*/ 101 w 344"/>
                <a:gd name="T75" fmla="*/ 186 h 287"/>
                <a:gd name="T76" fmla="*/ 125 w 344"/>
                <a:gd name="T77" fmla="*/ 194 h 287"/>
                <a:gd name="T78" fmla="*/ 146 w 344"/>
                <a:gd name="T79" fmla="*/ 235 h 287"/>
                <a:gd name="T80" fmla="*/ 189 w 344"/>
                <a:gd name="T81" fmla="*/ 267 h 287"/>
                <a:gd name="T82" fmla="*/ 210 w 344"/>
                <a:gd name="T83" fmla="*/ 267 h 287"/>
                <a:gd name="T84" fmla="*/ 239 w 344"/>
                <a:gd name="T85" fmla="*/ 257 h 287"/>
                <a:gd name="T86" fmla="*/ 250 w 344"/>
                <a:gd name="T87" fmla="*/ 27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44" h="287">
                  <a:moveTo>
                    <a:pt x="250" y="275"/>
                  </a:moveTo>
                  <a:lnTo>
                    <a:pt x="323" y="287"/>
                  </a:lnTo>
                  <a:lnTo>
                    <a:pt x="323" y="267"/>
                  </a:lnTo>
                  <a:lnTo>
                    <a:pt x="344" y="257"/>
                  </a:lnTo>
                  <a:lnTo>
                    <a:pt x="344" y="246"/>
                  </a:lnTo>
                  <a:lnTo>
                    <a:pt x="335" y="223"/>
                  </a:lnTo>
                  <a:lnTo>
                    <a:pt x="323" y="223"/>
                  </a:lnTo>
                  <a:lnTo>
                    <a:pt x="300" y="194"/>
                  </a:lnTo>
                  <a:lnTo>
                    <a:pt x="314" y="176"/>
                  </a:lnTo>
                  <a:lnTo>
                    <a:pt x="314" y="162"/>
                  </a:lnTo>
                  <a:lnTo>
                    <a:pt x="291" y="162"/>
                  </a:lnTo>
                  <a:lnTo>
                    <a:pt x="282" y="121"/>
                  </a:lnTo>
                  <a:lnTo>
                    <a:pt x="282" y="113"/>
                  </a:lnTo>
                  <a:lnTo>
                    <a:pt x="291" y="105"/>
                  </a:lnTo>
                  <a:lnTo>
                    <a:pt x="291" y="81"/>
                  </a:lnTo>
                  <a:lnTo>
                    <a:pt x="291" y="69"/>
                  </a:lnTo>
                  <a:lnTo>
                    <a:pt x="210" y="29"/>
                  </a:lnTo>
                  <a:lnTo>
                    <a:pt x="189" y="40"/>
                  </a:lnTo>
                  <a:lnTo>
                    <a:pt x="165" y="52"/>
                  </a:lnTo>
                  <a:lnTo>
                    <a:pt x="165" y="61"/>
                  </a:lnTo>
                  <a:lnTo>
                    <a:pt x="125" y="69"/>
                  </a:lnTo>
                  <a:lnTo>
                    <a:pt x="84" y="52"/>
                  </a:lnTo>
                  <a:lnTo>
                    <a:pt x="84" y="29"/>
                  </a:lnTo>
                  <a:lnTo>
                    <a:pt x="64" y="17"/>
                  </a:lnTo>
                  <a:lnTo>
                    <a:pt x="64" y="9"/>
                  </a:lnTo>
                  <a:lnTo>
                    <a:pt x="40" y="17"/>
                  </a:lnTo>
                  <a:lnTo>
                    <a:pt x="29" y="17"/>
                  </a:lnTo>
                  <a:lnTo>
                    <a:pt x="20" y="17"/>
                  </a:lnTo>
                  <a:lnTo>
                    <a:pt x="11" y="0"/>
                  </a:lnTo>
                  <a:lnTo>
                    <a:pt x="0" y="9"/>
                  </a:lnTo>
                  <a:lnTo>
                    <a:pt x="20" y="52"/>
                  </a:lnTo>
                  <a:lnTo>
                    <a:pt x="40" y="90"/>
                  </a:lnTo>
                  <a:lnTo>
                    <a:pt x="29" y="113"/>
                  </a:lnTo>
                  <a:lnTo>
                    <a:pt x="40" y="133"/>
                  </a:lnTo>
                  <a:lnTo>
                    <a:pt x="72" y="142"/>
                  </a:lnTo>
                  <a:lnTo>
                    <a:pt x="72" y="176"/>
                  </a:lnTo>
                  <a:lnTo>
                    <a:pt x="93" y="194"/>
                  </a:lnTo>
                  <a:lnTo>
                    <a:pt x="101" y="186"/>
                  </a:lnTo>
                  <a:lnTo>
                    <a:pt x="125" y="194"/>
                  </a:lnTo>
                  <a:lnTo>
                    <a:pt x="146" y="235"/>
                  </a:lnTo>
                  <a:lnTo>
                    <a:pt x="189" y="267"/>
                  </a:lnTo>
                  <a:lnTo>
                    <a:pt x="210" y="267"/>
                  </a:lnTo>
                  <a:lnTo>
                    <a:pt x="239" y="257"/>
                  </a:lnTo>
                  <a:lnTo>
                    <a:pt x="250" y="275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3282" y="1786"/>
              <a:ext cx="344" cy="287"/>
            </a:xfrm>
            <a:custGeom>
              <a:avLst/>
              <a:gdLst>
                <a:gd name="T0" fmla="*/ 250 w 344"/>
                <a:gd name="T1" fmla="*/ 275 h 287"/>
                <a:gd name="T2" fmla="*/ 323 w 344"/>
                <a:gd name="T3" fmla="*/ 287 h 287"/>
                <a:gd name="T4" fmla="*/ 323 w 344"/>
                <a:gd name="T5" fmla="*/ 267 h 287"/>
                <a:gd name="T6" fmla="*/ 344 w 344"/>
                <a:gd name="T7" fmla="*/ 257 h 287"/>
                <a:gd name="T8" fmla="*/ 344 w 344"/>
                <a:gd name="T9" fmla="*/ 246 h 287"/>
                <a:gd name="T10" fmla="*/ 335 w 344"/>
                <a:gd name="T11" fmla="*/ 223 h 287"/>
                <a:gd name="T12" fmla="*/ 323 w 344"/>
                <a:gd name="T13" fmla="*/ 223 h 287"/>
                <a:gd name="T14" fmla="*/ 300 w 344"/>
                <a:gd name="T15" fmla="*/ 194 h 287"/>
                <a:gd name="T16" fmla="*/ 314 w 344"/>
                <a:gd name="T17" fmla="*/ 176 h 287"/>
                <a:gd name="T18" fmla="*/ 314 w 344"/>
                <a:gd name="T19" fmla="*/ 162 h 287"/>
                <a:gd name="T20" fmla="*/ 291 w 344"/>
                <a:gd name="T21" fmla="*/ 162 h 287"/>
                <a:gd name="T22" fmla="*/ 282 w 344"/>
                <a:gd name="T23" fmla="*/ 121 h 287"/>
                <a:gd name="T24" fmla="*/ 282 w 344"/>
                <a:gd name="T25" fmla="*/ 113 h 287"/>
                <a:gd name="T26" fmla="*/ 291 w 344"/>
                <a:gd name="T27" fmla="*/ 105 h 287"/>
                <a:gd name="T28" fmla="*/ 291 w 344"/>
                <a:gd name="T29" fmla="*/ 81 h 287"/>
                <a:gd name="T30" fmla="*/ 291 w 344"/>
                <a:gd name="T31" fmla="*/ 69 h 287"/>
                <a:gd name="T32" fmla="*/ 210 w 344"/>
                <a:gd name="T33" fmla="*/ 29 h 287"/>
                <a:gd name="T34" fmla="*/ 189 w 344"/>
                <a:gd name="T35" fmla="*/ 40 h 287"/>
                <a:gd name="T36" fmla="*/ 165 w 344"/>
                <a:gd name="T37" fmla="*/ 52 h 287"/>
                <a:gd name="T38" fmla="*/ 165 w 344"/>
                <a:gd name="T39" fmla="*/ 61 h 287"/>
                <a:gd name="T40" fmla="*/ 125 w 344"/>
                <a:gd name="T41" fmla="*/ 69 h 287"/>
                <a:gd name="T42" fmla="*/ 84 w 344"/>
                <a:gd name="T43" fmla="*/ 52 h 287"/>
                <a:gd name="T44" fmla="*/ 84 w 344"/>
                <a:gd name="T45" fmla="*/ 29 h 287"/>
                <a:gd name="T46" fmla="*/ 64 w 344"/>
                <a:gd name="T47" fmla="*/ 17 h 287"/>
                <a:gd name="T48" fmla="*/ 64 w 344"/>
                <a:gd name="T49" fmla="*/ 9 h 287"/>
                <a:gd name="T50" fmla="*/ 40 w 344"/>
                <a:gd name="T51" fmla="*/ 17 h 287"/>
                <a:gd name="T52" fmla="*/ 29 w 344"/>
                <a:gd name="T53" fmla="*/ 17 h 287"/>
                <a:gd name="T54" fmla="*/ 20 w 344"/>
                <a:gd name="T55" fmla="*/ 17 h 287"/>
                <a:gd name="T56" fmla="*/ 11 w 344"/>
                <a:gd name="T57" fmla="*/ 0 h 287"/>
                <a:gd name="T58" fmla="*/ 0 w 344"/>
                <a:gd name="T59" fmla="*/ 9 h 287"/>
                <a:gd name="T60" fmla="*/ 20 w 344"/>
                <a:gd name="T61" fmla="*/ 52 h 287"/>
                <a:gd name="T62" fmla="*/ 40 w 344"/>
                <a:gd name="T63" fmla="*/ 90 h 287"/>
                <a:gd name="T64" fmla="*/ 29 w 344"/>
                <a:gd name="T65" fmla="*/ 113 h 287"/>
                <a:gd name="T66" fmla="*/ 40 w 344"/>
                <a:gd name="T67" fmla="*/ 133 h 287"/>
                <a:gd name="T68" fmla="*/ 72 w 344"/>
                <a:gd name="T69" fmla="*/ 142 h 287"/>
                <a:gd name="T70" fmla="*/ 72 w 344"/>
                <a:gd name="T71" fmla="*/ 176 h 287"/>
                <a:gd name="T72" fmla="*/ 93 w 344"/>
                <a:gd name="T73" fmla="*/ 194 h 287"/>
                <a:gd name="T74" fmla="*/ 101 w 344"/>
                <a:gd name="T75" fmla="*/ 186 h 287"/>
                <a:gd name="T76" fmla="*/ 125 w 344"/>
                <a:gd name="T77" fmla="*/ 194 h 287"/>
                <a:gd name="T78" fmla="*/ 146 w 344"/>
                <a:gd name="T79" fmla="*/ 235 h 287"/>
                <a:gd name="T80" fmla="*/ 189 w 344"/>
                <a:gd name="T81" fmla="*/ 267 h 287"/>
                <a:gd name="T82" fmla="*/ 210 w 344"/>
                <a:gd name="T83" fmla="*/ 267 h 287"/>
                <a:gd name="T84" fmla="*/ 239 w 344"/>
                <a:gd name="T85" fmla="*/ 257 h 287"/>
                <a:gd name="T86" fmla="*/ 250 w 344"/>
                <a:gd name="T87" fmla="*/ 27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44" h="287">
                  <a:moveTo>
                    <a:pt x="250" y="275"/>
                  </a:moveTo>
                  <a:lnTo>
                    <a:pt x="323" y="287"/>
                  </a:lnTo>
                  <a:lnTo>
                    <a:pt x="323" y="267"/>
                  </a:lnTo>
                  <a:lnTo>
                    <a:pt x="344" y="257"/>
                  </a:lnTo>
                  <a:lnTo>
                    <a:pt x="344" y="246"/>
                  </a:lnTo>
                  <a:lnTo>
                    <a:pt x="335" y="223"/>
                  </a:lnTo>
                  <a:lnTo>
                    <a:pt x="323" y="223"/>
                  </a:lnTo>
                  <a:lnTo>
                    <a:pt x="300" y="194"/>
                  </a:lnTo>
                  <a:lnTo>
                    <a:pt x="314" y="176"/>
                  </a:lnTo>
                  <a:lnTo>
                    <a:pt x="314" y="162"/>
                  </a:lnTo>
                  <a:lnTo>
                    <a:pt x="291" y="162"/>
                  </a:lnTo>
                  <a:lnTo>
                    <a:pt x="282" y="121"/>
                  </a:lnTo>
                  <a:lnTo>
                    <a:pt x="282" y="113"/>
                  </a:lnTo>
                  <a:lnTo>
                    <a:pt x="291" y="105"/>
                  </a:lnTo>
                  <a:lnTo>
                    <a:pt x="291" y="81"/>
                  </a:lnTo>
                  <a:lnTo>
                    <a:pt x="291" y="69"/>
                  </a:lnTo>
                  <a:lnTo>
                    <a:pt x="210" y="29"/>
                  </a:lnTo>
                  <a:lnTo>
                    <a:pt x="189" y="40"/>
                  </a:lnTo>
                  <a:lnTo>
                    <a:pt x="165" y="52"/>
                  </a:lnTo>
                  <a:lnTo>
                    <a:pt x="165" y="61"/>
                  </a:lnTo>
                  <a:lnTo>
                    <a:pt x="125" y="69"/>
                  </a:lnTo>
                  <a:lnTo>
                    <a:pt x="84" y="52"/>
                  </a:lnTo>
                  <a:lnTo>
                    <a:pt x="84" y="29"/>
                  </a:lnTo>
                  <a:lnTo>
                    <a:pt x="64" y="17"/>
                  </a:lnTo>
                  <a:lnTo>
                    <a:pt x="64" y="9"/>
                  </a:lnTo>
                  <a:lnTo>
                    <a:pt x="40" y="17"/>
                  </a:lnTo>
                  <a:lnTo>
                    <a:pt x="29" y="17"/>
                  </a:lnTo>
                  <a:lnTo>
                    <a:pt x="20" y="17"/>
                  </a:lnTo>
                  <a:lnTo>
                    <a:pt x="11" y="0"/>
                  </a:lnTo>
                  <a:lnTo>
                    <a:pt x="0" y="9"/>
                  </a:lnTo>
                  <a:lnTo>
                    <a:pt x="20" y="52"/>
                  </a:lnTo>
                  <a:lnTo>
                    <a:pt x="40" y="90"/>
                  </a:lnTo>
                  <a:lnTo>
                    <a:pt x="29" y="113"/>
                  </a:lnTo>
                  <a:lnTo>
                    <a:pt x="40" y="133"/>
                  </a:lnTo>
                  <a:lnTo>
                    <a:pt x="72" y="142"/>
                  </a:lnTo>
                  <a:lnTo>
                    <a:pt x="72" y="176"/>
                  </a:lnTo>
                  <a:lnTo>
                    <a:pt x="93" y="194"/>
                  </a:lnTo>
                  <a:lnTo>
                    <a:pt x="101" y="186"/>
                  </a:lnTo>
                  <a:lnTo>
                    <a:pt x="125" y="194"/>
                  </a:lnTo>
                  <a:lnTo>
                    <a:pt x="146" y="235"/>
                  </a:lnTo>
                  <a:lnTo>
                    <a:pt x="189" y="267"/>
                  </a:lnTo>
                  <a:lnTo>
                    <a:pt x="210" y="267"/>
                  </a:lnTo>
                  <a:lnTo>
                    <a:pt x="239" y="257"/>
                  </a:lnTo>
                  <a:lnTo>
                    <a:pt x="250" y="275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3583" y="1848"/>
              <a:ext cx="263" cy="257"/>
            </a:xfrm>
            <a:custGeom>
              <a:avLst/>
              <a:gdLst>
                <a:gd name="T0" fmla="*/ 148 w 263"/>
                <a:gd name="T1" fmla="*/ 248 h 257"/>
                <a:gd name="T2" fmla="*/ 137 w 263"/>
                <a:gd name="T3" fmla="*/ 257 h 257"/>
                <a:gd name="T4" fmla="*/ 128 w 263"/>
                <a:gd name="T5" fmla="*/ 257 h 257"/>
                <a:gd name="T6" fmla="*/ 108 w 263"/>
                <a:gd name="T7" fmla="*/ 224 h 257"/>
                <a:gd name="T8" fmla="*/ 72 w 263"/>
                <a:gd name="T9" fmla="*/ 224 h 257"/>
                <a:gd name="T10" fmla="*/ 64 w 263"/>
                <a:gd name="T11" fmla="*/ 224 h 257"/>
                <a:gd name="T12" fmla="*/ 22 w 263"/>
                <a:gd name="T13" fmla="*/ 224 h 257"/>
                <a:gd name="T14" fmla="*/ 22 w 263"/>
                <a:gd name="T15" fmla="*/ 205 h 257"/>
                <a:gd name="T16" fmla="*/ 43 w 263"/>
                <a:gd name="T17" fmla="*/ 195 h 257"/>
                <a:gd name="T18" fmla="*/ 43 w 263"/>
                <a:gd name="T19" fmla="*/ 184 h 257"/>
                <a:gd name="T20" fmla="*/ 34 w 263"/>
                <a:gd name="T21" fmla="*/ 161 h 257"/>
                <a:gd name="T22" fmla="*/ 22 w 263"/>
                <a:gd name="T23" fmla="*/ 161 h 257"/>
                <a:gd name="T24" fmla="*/ 0 w 263"/>
                <a:gd name="T25" fmla="*/ 132 h 257"/>
                <a:gd name="T26" fmla="*/ 22 w 263"/>
                <a:gd name="T27" fmla="*/ 144 h 257"/>
                <a:gd name="T28" fmla="*/ 96 w 263"/>
                <a:gd name="T29" fmla="*/ 132 h 257"/>
                <a:gd name="T30" fmla="*/ 96 w 263"/>
                <a:gd name="T31" fmla="*/ 115 h 257"/>
                <a:gd name="T32" fmla="*/ 137 w 263"/>
                <a:gd name="T33" fmla="*/ 100 h 257"/>
                <a:gd name="T34" fmla="*/ 137 w 263"/>
                <a:gd name="T35" fmla="*/ 71 h 257"/>
                <a:gd name="T36" fmla="*/ 148 w 263"/>
                <a:gd name="T37" fmla="*/ 60 h 257"/>
                <a:gd name="T38" fmla="*/ 137 w 263"/>
                <a:gd name="T39" fmla="*/ 51 h 257"/>
                <a:gd name="T40" fmla="*/ 160 w 263"/>
                <a:gd name="T41" fmla="*/ 51 h 257"/>
                <a:gd name="T42" fmla="*/ 160 w 263"/>
                <a:gd name="T43" fmla="*/ 43 h 257"/>
                <a:gd name="T44" fmla="*/ 160 w 263"/>
                <a:gd name="T45" fmla="*/ 8 h 257"/>
                <a:gd name="T46" fmla="*/ 180 w 263"/>
                <a:gd name="T47" fmla="*/ 0 h 257"/>
                <a:gd name="T48" fmla="*/ 190 w 263"/>
                <a:gd name="T49" fmla="*/ 0 h 257"/>
                <a:gd name="T50" fmla="*/ 201 w 263"/>
                <a:gd name="T51" fmla="*/ 0 h 257"/>
                <a:gd name="T52" fmla="*/ 222 w 263"/>
                <a:gd name="T53" fmla="*/ 0 h 257"/>
                <a:gd name="T54" fmla="*/ 233 w 263"/>
                <a:gd name="T55" fmla="*/ 19 h 257"/>
                <a:gd name="T56" fmla="*/ 263 w 263"/>
                <a:gd name="T57" fmla="*/ 29 h 257"/>
                <a:gd name="T58" fmla="*/ 254 w 263"/>
                <a:gd name="T59" fmla="*/ 43 h 257"/>
                <a:gd name="T60" fmla="*/ 233 w 263"/>
                <a:gd name="T61" fmla="*/ 43 h 257"/>
                <a:gd name="T62" fmla="*/ 201 w 263"/>
                <a:gd name="T63" fmla="*/ 43 h 257"/>
                <a:gd name="T64" fmla="*/ 213 w 263"/>
                <a:gd name="T65" fmla="*/ 51 h 257"/>
                <a:gd name="T66" fmla="*/ 213 w 263"/>
                <a:gd name="T67" fmla="*/ 71 h 257"/>
                <a:gd name="T68" fmla="*/ 233 w 263"/>
                <a:gd name="T69" fmla="*/ 92 h 257"/>
                <a:gd name="T70" fmla="*/ 222 w 263"/>
                <a:gd name="T71" fmla="*/ 92 h 257"/>
                <a:gd name="T72" fmla="*/ 233 w 263"/>
                <a:gd name="T73" fmla="*/ 115 h 257"/>
                <a:gd name="T74" fmla="*/ 190 w 263"/>
                <a:gd name="T75" fmla="*/ 173 h 257"/>
                <a:gd name="T76" fmla="*/ 180 w 263"/>
                <a:gd name="T77" fmla="*/ 173 h 257"/>
                <a:gd name="T78" fmla="*/ 169 w 263"/>
                <a:gd name="T79" fmla="*/ 173 h 257"/>
                <a:gd name="T80" fmla="*/ 160 w 263"/>
                <a:gd name="T81" fmla="*/ 184 h 257"/>
                <a:gd name="T82" fmla="*/ 160 w 263"/>
                <a:gd name="T83" fmla="*/ 195 h 257"/>
                <a:gd name="T84" fmla="*/ 169 w 263"/>
                <a:gd name="T85" fmla="*/ 205 h 257"/>
                <a:gd name="T86" fmla="*/ 169 w 263"/>
                <a:gd name="T87" fmla="*/ 213 h 257"/>
                <a:gd name="T88" fmla="*/ 180 w 263"/>
                <a:gd name="T89" fmla="*/ 213 h 257"/>
                <a:gd name="T90" fmla="*/ 180 w 263"/>
                <a:gd name="T91" fmla="*/ 234 h 257"/>
                <a:gd name="T92" fmla="*/ 180 w 263"/>
                <a:gd name="T93" fmla="*/ 248 h 257"/>
                <a:gd name="T94" fmla="*/ 148 w 263"/>
                <a:gd name="T95" fmla="*/ 24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3" h="257">
                  <a:moveTo>
                    <a:pt x="148" y="248"/>
                  </a:moveTo>
                  <a:lnTo>
                    <a:pt x="137" y="257"/>
                  </a:lnTo>
                  <a:lnTo>
                    <a:pt x="128" y="257"/>
                  </a:lnTo>
                  <a:lnTo>
                    <a:pt x="108" y="224"/>
                  </a:lnTo>
                  <a:lnTo>
                    <a:pt x="72" y="224"/>
                  </a:lnTo>
                  <a:lnTo>
                    <a:pt x="64" y="224"/>
                  </a:lnTo>
                  <a:lnTo>
                    <a:pt x="22" y="224"/>
                  </a:lnTo>
                  <a:lnTo>
                    <a:pt x="22" y="205"/>
                  </a:lnTo>
                  <a:lnTo>
                    <a:pt x="43" y="195"/>
                  </a:lnTo>
                  <a:lnTo>
                    <a:pt x="43" y="184"/>
                  </a:lnTo>
                  <a:lnTo>
                    <a:pt x="34" y="161"/>
                  </a:lnTo>
                  <a:lnTo>
                    <a:pt x="22" y="161"/>
                  </a:lnTo>
                  <a:lnTo>
                    <a:pt x="0" y="132"/>
                  </a:lnTo>
                  <a:lnTo>
                    <a:pt x="22" y="144"/>
                  </a:lnTo>
                  <a:lnTo>
                    <a:pt x="96" y="132"/>
                  </a:lnTo>
                  <a:lnTo>
                    <a:pt x="96" y="115"/>
                  </a:lnTo>
                  <a:lnTo>
                    <a:pt x="137" y="100"/>
                  </a:lnTo>
                  <a:lnTo>
                    <a:pt x="137" y="71"/>
                  </a:lnTo>
                  <a:lnTo>
                    <a:pt x="148" y="60"/>
                  </a:lnTo>
                  <a:lnTo>
                    <a:pt x="137" y="51"/>
                  </a:lnTo>
                  <a:lnTo>
                    <a:pt x="160" y="51"/>
                  </a:lnTo>
                  <a:lnTo>
                    <a:pt x="160" y="43"/>
                  </a:lnTo>
                  <a:lnTo>
                    <a:pt x="160" y="8"/>
                  </a:lnTo>
                  <a:lnTo>
                    <a:pt x="180" y="0"/>
                  </a:lnTo>
                  <a:lnTo>
                    <a:pt x="190" y="0"/>
                  </a:lnTo>
                  <a:lnTo>
                    <a:pt x="201" y="0"/>
                  </a:lnTo>
                  <a:lnTo>
                    <a:pt x="222" y="0"/>
                  </a:lnTo>
                  <a:lnTo>
                    <a:pt x="233" y="19"/>
                  </a:lnTo>
                  <a:lnTo>
                    <a:pt x="263" y="29"/>
                  </a:lnTo>
                  <a:lnTo>
                    <a:pt x="254" y="43"/>
                  </a:lnTo>
                  <a:lnTo>
                    <a:pt x="233" y="43"/>
                  </a:lnTo>
                  <a:lnTo>
                    <a:pt x="201" y="43"/>
                  </a:lnTo>
                  <a:lnTo>
                    <a:pt x="213" y="51"/>
                  </a:lnTo>
                  <a:lnTo>
                    <a:pt x="213" y="71"/>
                  </a:lnTo>
                  <a:lnTo>
                    <a:pt x="233" y="92"/>
                  </a:lnTo>
                  <a:lnTo>
                    <a:pt x="222" y="92"/>
                  </a:lnTo>
                  <a:lnTo>
                    <a:pt x="233" y="115"/>
                  </a:lnTo>
                  <a:lnTo>
                    <a:pt x="190" y="173"/>
                  </a:lnTo>
                  <a:lnTo>
                    <a:pt x="180" y="173"/>
                  </a:lnTo>
                  <a:lnTo>
                    <a:pt x="169" y="173"/>
                  </a:lnTo>
                  <a:lnTo>
                    <a:pt x="160" y="184"/>
                  </a:lnTo>
                  <a:lnTo>
                    <a:pt x="160" y="195"/>
                  </a:lnTo>
                  <a:lnTo>
                    <a:pt x="169" y="205"/>
                  </a:lnTo>
                  <a:lnTo>
                    <a:pt x="169" y="213"/>
                  </a:lnTo>
                  <a:lnTo>
                    <a:pt x="180" y="213"/>
                  </a:lnTo>
                  <a:lnTo>
                    <a:pt x="180" y="234"/>
                  </a:lnTo>
                  <a:lnTo>
                    <a:pt x="180" y="248"/>
                  </a:lnTo>
                  <a:lnTo>
                    <a:pt x="148" y="248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3583" y="1848"/>
              <a:ext cx="263" cy="257"/>
            </a:xfrm>
            <a:custGeom>
              <a:avLst/>
              <a:gdLst>
                <a:gd name="T0" fmla="*/ 148 w 263"/>
                <a:gd name="T1" fmla="*/ 248 h 257"/>
                <a:gd name="T2" fmla="*/ 137 w 263"/>
                <a:gd name="T3" fmla="*/ 257 h 257"/>
                <a:gd name="T4" fmla="*/ 128 w 263"/>
                <a:gd name="T5" fmla="*/ 257 h 257"/>
                <a:gd name="T6" fmla="*/ 108 w 263"/>
                <a:gd name="T7" fmla="*/ 224 h 257"/>
                <a:gd name="T8" fmla="*/ 72 w 263"/>
                <a:gd name="T9" fmla="*/ 224 h 257"/>
                <a:gd name="T10" fmla="*/ 64 w 263"/>
                <a:gd name="T11" fmla="*/ 224 h 257"/>
                <a:gd name="T12" fmla="*/ 22 w 263"/>
                <a:gd name="T13" fmla="*/ 224 h 257"/>
                <a:gd name="T14" fmla="*/ 22 w 263"/>
                <a:gd name="T15" fmla="*/ 205 h 257"/>
                <a:gd name="T16" fmla="*/ 43 w 263"/>
                <a:gd name="T17" fmla="*/ 195 h 257"/>
                <a:gd name="T18" fmla="*/ 43 w 263"/>
                <a:gd name="T19" fmla="*/ 184 h 257"/>
                <a:gd name="T20" fmla="*/ 34 w 263"/>
                <a:gd name="T21" fmla="*/ 161 h 257"/>
                <a:gd name="T22" fmla="*/ 22 w 263"/>
                <a:gd name="T23" fmla="*/ 161 h 257"/>
                <a:gd name="T24" fmla="*/ 0 w 263"/>
                <a:gd name="T25" fmla="*/ 132 h 257"/>
                <a:gd name="T26" fmla="*/ 22 w 263"/>
                <a:gd name="T27" fmla="*/ 144 h 257"/>
                <a:gd name="T28" fmla="*/ 96 w 263"/>
                <a:gd name="T29" fmla="*/ 132 h 257"/>
                <a:gd name="T30" fmla="*/ 96 w 263"/>
                <a:gd name="T31" fmla="*/ 115 h 257"/>
                <a:gd name="T32" fmla="*/ 137 w 263"/>
                <a:gd name="T33" fmla="*/ 100 h 257"/>
                <a:gd name="T34" fmla="*/ 137 w 263"/>
                <a:gd name="T35" fmla="*/ 71 h 257"/>
                <a:gd name="T36" fmla="*/ 148 w 263"/>
                <a:gd name="T37" fmla="*/ 60 h 257"/>
                <a:gd name="T38" fmla="*/ 137 w 263"/>
                <a:gd name="T39" fmla="*/ 51 h 257"/>
                <a:gd name="T40" fmla="*/ 160 w 263"/>
                <a:gd name="T41" fmla="*/ 51 h 257"/>
                <a:gd name="T42" fmla="*/ 160 w 263"/>
                <a:gd name="T43" fmla="*/ 43 h 257"/>
                <a:gd name="T44" fmla="*/ 160 w 263"/>
                <a:gd name="T45" fmla="*/ 8 h 257"/>
                <a:gd name="T46" fmla="*/ 180 w 263"/>
                <a:gd name="T47" fmla="*/ 0 h 257"/>
                <a:gd name="T48" fmla="*/ 190 w 263"/>
                <a:gd name="T49" fmla="*/ 0 h 257"/>
                <a:gd name="T50" fmla="*/ 201 w 263"/>
                <a:gd name="T51" fmla="*/ 0 h 257"/>
                <a:gd name="T52" fmla="*/ 222 w 263"/>
                <a:gd name="T53" fmla="*/ 0 h 257"/>
                <a:gd name="T54" fmla="*/ 233 w 263"/>
                <a:gd name="T55" fmla="*/ 19 h 257"/>
                <a:gd name="T56" fmla="*/ 263 w 263"/>
                <a:gd name="T57" fmla="*/ 29 h 257"/>
                <a:gd name="T58" fmla="*/ 254 w 263"/>
                <a:gd name="T59" fmla="*/ 43 h 257"/>
                <a:gd name="T60" fmla="*/ 233 w 263"/>
                <a:gd name="T61" fmla="*/ 43 h 257"/>
                <a:gd name="T62" fmla="*/ 201 w 263"/>
                <a:gd name="T63" fmla="*/ 43 h 257"/>
                <a:gd name="T64" fmla="*/ 213 w 263"/>
                <a:gd name="T65" fmla="*/ 51 h 257"/>
                <a:gd name="T66" fmla="*/ 213 w 263"/>
                <a:gd name="T67" fmla="*/ 71 h 257"/>
                <a:gd name="T68" fmla="*/ 233 w 263"/>
                <a:gd name="T69" fmla="*/ 92 h 257"/>
                <a:gd name="T70" fmla="*/ 222 w 263"/>
                <a:gd name="T71" fmla="*/ 92 h 257"/>
                <a:gd name="T72" fmla="*/ 233 w 263"/>
                <a:gd name="T73" fmla="*/ 115 h 257"/>
                <a:gd name="T74" fmla="*/ 190 w 263"/>
                <a:gd name="T75" fmla="*/ 173 h 257"/>
                <a:gd name="T76" fmla="*/ 180 w 263"/>
                <a:gd name="T77" fmla="*/ 173 h 257"/>
                <a:gd name="T78" fmla="*/ 169 w 263"/>
                <a:gd name="T79" fmla="*/ 173 h 257"/>
                <a:gd name="T80" fmla="*/ 160 w 263"/>
                <a:gd name="T81" fmla="*/ 184 h 257"/>
                <a:gd name="T82" fmla="*/ 160 w 263"/>
                <a:gd name="T83" fmla="*/ 195 h 257"/>
                <a:gd name="T84" fmla="*/ 169 w 263"/>
                <a:gd name="T85" fmla="*/ 205 h 257"/>
                <a:gd name="T86" fmla="*/ 169 w 263"/>
                <a:gd name="T87" fmla="*/ 213 h 257"/>
                <a:gd name="T88" fmla="*/ 180 w 263"/>
                <a:gd name="T89" fmla="*/ 213 h 257"/>
                <a:gd name="T90" fmla="*/ 180 w 263"/>
                <a:gd name="T91" fmla="*/ 234 h 257"/>
                <a:gd name="T92" fmla="*/ 180 w 263"/>
                <a:gd name="T93" fmla="*/ 248 h 257"/>
                <a:gd name="T94" fmla="*/ 148 w 263"/>
                <a:gd name="T95" fmla="*/ 24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3" h="257">
                  <a:moveTo>
                    <a:pt x="148" y="248"/>
                  </a:moveTo>
                  <a:lnTo>
                    <a:pt x="137" y="257"/>
                  </a:lnTo>
                  <a:lnTo>
                    <a:pt x="128" y="257"/>
                  </a:lnTo>
                  <a:lnTo>
                    <a:pt x="108" y="224"/>
                  </a:lnTo>
                  <a:lnTo>
                    <a:pt x="72" y="224"/>
                  </a:lnTo>
                  <a:lnTo>
                    <a:pt x="64" y="224"/>
                  </a:lnTo>
                  <a:lnTo>
                    <a:pt x="22" y="224"/>
                  </a:lnTo>
                  <a:lnTo>
                    <a:pt x="22" y="205"/>
                  </a:lnTo>
                  <a:lnTo>
                    <a:pt x="43" y="195"/>
                  </a:lnTo>
                  <a:lnTo>
                    <a:pt x="43" y="184"/>
                  </a:lnTo>
                  <a:lnTo>
                    <a:pt x="34" y="161"/>
                  </a:lnTo>
                  <a:lnTo>
                    <a:pt x="22" y="161"/>
                  </a:lnTo>
                  <a:lnTo>
                    <a:pt x="0" y="132"/>
                  </a:lnTo>
                  <a:lnTo>
                    <a:pt x="22" y="144"/>
                  </a:lnTo>
                  <a:lnTo>
                    <a:pt x="96" y="132"/>
                  </a:lnTo>
                  <a:lnTo>
                    <a:pt x="96" y="115"/>
                  </a:lnTo>
                  <a:lnTo>
                    <a:pt x="137" y="100"/>
                  </a:lnTo>
                  <a:lnTo>
                    <a:pt x="137" y="71"/>
                  </a:lnTo>
                  <a:lnTo>
                    <a:pt x="148" y="60"/>
                  </a:lnTo>
                  <a:lnTo>
                    <a:pt x="137" y="51"/>
                  </a:lnTo>
                  <a:lnTo>
                    <a:pt x="160" y="51"/>
                  </a:lnTo>
                  <a:lnTo>
                    <a:pt x="160" y="43"/>
                  </a:lnTo>
                  <a:lnTo>
                    <a:pt x="160" y="8"/>
                  </a:lnTo>
                  <a:lnTo>
                    <a:pt x="180" y="0"/>
                  </a:lnTo>
                  <a:lnTo>
                    <a:pt x="190" y="0"/>
                  </a:lnTo>
                  <a:lnTo>
                    <a:pt x="201" y="0"/>
                  </a:lnTo>
                  <a:lnTo>
                    <a:pt x="222" y="0"/>
                  </a:lnTo>
                  <a:lnTo>
                    <a:pt x="233" y="19"/>
                  </a:lnTo>
                  <a:lnTo>
                    <a:pt x="263" y="29"/>
                  </a:lnTo>
                  <a:lnTo>
                    <a:pt x="254" y="43"/>
                  </a:lnTo>
                  <a:lnTo>
                    <a:pt x="233" y="43"/>
                  </a:lnTo>
                  <a:lnTo>
                    <a:pt x="201" y="43"/>
                  </a:lnTo>
                  <a:lnTo>
                    <a:pt x="213" y="51"/>
                  </a:lnTo>
                  <a:lnTo>
                    <a:pt x="213" y="71"/>
                  </a:lnTo>
                  <a:lnTo>
                    <a:pt x="233" y="92"/>
                  </a:lnTo>
                  <a:lnTo>
                    <a:pt x="222" y="92"/>
                  </a:lnTo>
                  <a:lnTo>
                    <a:pt x="233" y="115"/>
                  </a:lnTo>
                  <a:lnTo>
                    <a:pt x="190" y="173"/>
                  </a:lnTo>
                  <a:lnTo>
                    <a:pt x="180" y="173"/>
                  </a:lnTo>
                  <a:lnTo>
                    <a:pt x="169" y="173"/>
                  </a:lnTo>
                  <a:lnTo>
                    <a:pt x="160" y="184"/>
                  </a:lnTo>
                  <a:lnTo>
                    <a:pt x="160" y="195"/>
                  </a:lnTo>
                  <a:lnTo>
                    <a:pt x="169" y="205"/>
                  </a:lnTo>
                  <a:lnTo>
                    <a:pt x="169" y="213"/>
                  </a:lnTo>
                  <a:lnTo>
                    <a:pt x="180" y="213"/>
                  </a:lnTo>
                  <a:lnTo>
                    <a:pt x="180" y="234"/>
                  </a:lnTo>
                  <a:lnTo>
                    <a:pt x="180" y="248"/>
                  </a:lnTo>
                  <a:lnTo>
                    <a:pt x="148" y="248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3566" y="1816"/>
              <a:ext cx="218" cy="177"/>
            </a:xfrm>
            <a:custGeom>
              <a:avLst/>
              <a:gdLst>
                <a:gd name="T0" fmla="*/ 81 w 218"/>
                <a:gd name="T1" fmla="*/ 22 h 177"/>
                <a:gd name="T2" fmla="*/ 72 w 218"/>
                <a:gd name="T3" fmla="*/ 22 h 177"/>
                <a:gd name="T4" fmla="*/ 61 w 218"/>
                <a:gd name="T5" fmla="*/ 22 h 177"/>
                <a:gd name="T6" fmla="*/ 61 w 218"/>
                <a:gd name="T7" fmla="*/ 40 h 177"/>
                <a:gd name="T8" fmla="*/ 40 w 218"/>
                <a:gd name="T9" fmla="*/ 52 h 177"/>
                <a:gd name="T10" fmla="*/ 32 w 218"/>
                <a:gd name="T11" fmla="*/ 61 h 177"/>
                <a:gd name="T12" fmla="*/ 8 w 218"/>
                <a:gd name="T13" fmla="*/ 52 h 177"/>
                <a:gd name="T14" fmla="*/ 8 w 218"/>
                <a:gd name="T15" fmla="*/ 75 h 177"/>
                <a:gd name="T16" fmla="*/ 0 w 218"/>
                <a:gd name="T17" fmla="*/ 84 h 177"/>
                <a:gd name="T18" fmla="*/ 0 w 218"/>
                <a:gd name="T19" fmla="*/ 92 h 177"/>
                <a:gd name="T20" fmla="*/ 8 w 218"/>
                <a:gd name="T21" fmla="*/ 133 h 177"/>
                <a:gd name="T22" fmla="*/ 32 w 218"/>
                <a:gd name="T23" fmla="*/ 133 h 177"/>
                <a:gd name="T24" fmla="*/ 32 w 218"/>
                <a:gd name="T25" fmla="*/ 147 h 177"/>
                <a:gd name="T26" fmla="*/ 17 w 218"/>
                <a:gd name="T27" fmla="*/ 165 h 177"/>
                <a:gd name="T28" fmla="*/ 40 w 218"/>
                <a:gd name="T29" fmla="*/ 177 h 177"/>
                <a:gd name="T30" fmla="*/ 114 w 218"/>
                <a:gd name="T31" fmla="*/ 165 h 177"/>
                <a:gd name="T32" fmla="*/ 114 w 218"/>
                <a:gd name="T33" fmla="*/ 147 h 177"/>
                <a:gd name="T34" fmla="*/ 154 w 218"/>
                <a:gd name="T35" fmla="*/ 133 h 177"/>
                <a:gd name="T36" fmla="*/ 154 w 218"/>
                <a:gd name="T37" fmla="*/ 104 h 177"/>
                <a:gd name="T38" fmla="*/ 166 w 218"/>
                <a:gd name="T39" fmla="*/ 92 h 177"/>
                <a:gd name="T40" fmla="*/ 154 w 218"/>
                <a:gd name="T41" fmla="*/ 84 h 177"/>
                <a:gd name="T42" fmla="*/ 177 w 218"/>
                <a:gd name="T43" fmla="*/ 84 h 177"/>
                <a:gd name="T44" fmla="*/ 177 w 218"/>
                <a:gd name="T45" fmla="*/ 75 h 177"/>
                <a:gd name="T46" fmla="*/ 177 w 218"/>
                <a:gd name="T47" fmla="*/ 40 h 177"/>
                <a:gd name="T48" fmla="*/ 198 w 218"/>
                <a:gd name="T49" fmla="*/ 32 h 177"/>
                <a:gd name="T50" fmla="*/ 207 w 218"/>
                <a:gd name="T51" fmla="*/ 32 h 177"/>
                <a:gd name="T52" fmla="*/ 218 w 218"/>
                <a:gd name="T53" fmla="*/ 32 h 177"/>
                <a:gd name="T54" fmla="*/ 218 w 218"/>
                <a:gd name="T55" fmla="*/ 22 h 177"/>
                <a:gd name="T56" fmla="*/ 198 w 218"/>
                <a:gd name="T57" fmla="*/ 22 h 177"/>
                <a:gd name="T58" fmla="*/ 177 w 218"/>
                <a:gd name="T59" fmla="*/ 32 h 177"/>
                <a:gd name="T60" fmla="*/ 166 w 218"/>
                <a:gd name="T61" fmla="*/ 11 h 177"/>
                <a:gd name="T62" fmla="*/ 154 w 218"/>
                <a:gd name="T63" fmla="*/ 0 h 177"/>
                <a:gd name="T64" fmla="*/ 145 w 218"/>
                <a:gd name="T65" fmla="*/ 22 h 177"/>
                <a:gd name="T66" fmla="*/ 133 w 218"/>
                <a:gd name="T67" fmla="*/ 22 h 177"/>
                <a:gd name="T68" fmla="*/ 114 w 218"/>
                <a:gd name="T69" fmla="*/ 32 h 177"/>
                <a:gd name="T70" fmla="*/ 104 w 218"/>
                <a:gd name="T71" fmla="*/ 32 h 177"/>
                <a:gd name="T72" fmla="*/ 81 w 218"/>
                <a:gd name="T73" fmla="*/ 2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8" h="177">
                  <a:moveTo>
                    <a:pt x="81" y="22"/>
                  </a:moveTo>
                  <a:lnTo>
                    <a:pt x="72" y="22"/>
                  </a:lnTo>
                  <a:lnTo>
                    <a:pt x="61" y="22"/>
                  </a:lnTo>
                  <a:lnTo>
                    <a:pt x="61" y="40"/>
                  </a:lnTo>
                  <a:lnTo>
                    <a:pt x="40" y="52"/>
                  </a:lnTo>
                  <a:lnTo>
                    <a:pt x="32" y="61"/>
                  </a:lnTo>
                  <a:lnTo>
                    <a:pt x="8" y="52"/>
                  </a:lnTo>
                  <a:lnTo>
                    <a:pt x="8" y="75"/>
                  </a:lnTo>
                  <a:lnTo>
                    <a:pt x="0" y="84"/>
                  </a:lnTo>
                  <a:lnTo>
                    <a:pt x="0" y="92"/>
                  </a:lnTo>
                  <a:lnTo>
                    <a:pt x="8" y="133"/>
                  </a:lnTo>
                  <a:lnTo>
                    <a:pt x="32" y="133"/>
                  </a:lnTo>
                  <a:lnTo>
                    <a:pt x="32" y="147"/>
                  </a:lnTo>
                  <a:lnTo>
                    <a:pt x="17" y="165"/>
                  </a:lnTo>
                  <a:lnTo>
                    <a:pt x="40" y="177"/>
                  </a:lnTo>
                  <a:lnTo>
                    <a:pt x="114" y="165"/>
                  </a:lnTo>
                  <a:lnTo>
                    <a:pt x="114" y="147"/>
                  </a:lnTo>
                  <a:lnTo>
                    <a:pt x="154" y="133"/>
                  </a:lnTo>
                  <a:lnTo>
                    <a:pt x="154" y="104"/>
                  </a:lnTo>
                  <a:lnTo>
                    <a:pt x="166" y="92"/>
                  </a:lnTo>
                  <a:lnTo>
                    <a:pt x="154" y="84"/>
                  </a:lnTo>
                  <a:lnTo>
                    <a:pt x="177" y="84"/>
                  </a:lnTo>
                  <a:lnTo>
                    <a:pt x="177" y="75"/>
                  </a:lnTo>
                  <a:lnTo>
                    <a:pt x="177" y="40"/>
                  </a:lnTo>
                  <a:lnTo>
                    <a:pt x="198" y="32"/>
                  </a:lnTo>
                  <a:lnTo>
                    <a:pt x="207" y="32"/>
                  </a:lnTo>
                  <a:lnTo>
                    <a:pt x="218" y="32"/>
                  </a:lnTo>
                  <a:lnTo>
                    <a:pt x="218" y="22"/>
                  </a:lnTo>
                  <a:lnTo>
                    <a:pt x="198" y="22"/>
                  </a:lnTo>
                  <a:lnTo>
                    <a:pt x="177" y="32"/>
                  </a:lnTo>
                  <a:lnTo>
                    <a:pt x="166" y="11"/>
                  </a:lnTo>
                  <a:lnTo>
                    <a:pt x="154" y="0"/>
                  </a:lnTo>
                  <a:lnTo>
                    <a:pt x="145" y="22"/>
                  </a:lnTo>
                  <a:lnTo>
                    <a:pt x="133" y="22"/>
                  </a:lnTo>
                  <a:lnTo>
                    <a:pt x="114" y="32"/>
                  </a:lnTo>
                  <a:lnTo>
                    <a:pt x="104" y="32"/>
                  </a:lnTo>
                  <a:lnTo>
                    <a:pt x="81" y="22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3566" y="1816"/>
              <a:ext cx="218" cy="177"/>
            </a:xfrm>
            <a:custGeom>
              <a:avLst/>
              <a:gdLst>
                <a:gd name="T0" fmla="*/ 81 w 218"/>
                <a:gd name="T1" fmla="*/ 22 h 177"/>
                <a:gd name="T2" fmla="*/ 72 w 218"/>
                <a:gd name="T3" fmla="*/ 22 h 177"/>
                <a:gd name="T4" fmla="*/ 61 w 218"/>
                <a:gd name="T5" fmla="*/ 22 h 177"/>
                <a:gd name="T6" fmla="*/ 61 w 218"/>
                <a:gd name="T7" fmla="*/ 40 h 177"/>
                <a:gd name="T8" fmla="*/ 40 w 218"/>
                <a:gd name="T9" fmla="*/ 52 h 177"/>
                <a:gd name="T10" fmla="*/ 32 w 218"/>
                <a:gd name="T11" fmla="*/ 61 h 177"/>
                <a:gd name="T12" fmla="*/ 8 w 218"/>
                <a:gd name="T13" fmla="*/ 52 h 177"/>
                <a:gd name="T14" fmla="*/ 8 w 218"/>
                <a:gd name="T15" fmla="*/ 75 h 177"/>
                <a:gd name="T16" fmla="*/ 0 w 218"/>
                <a:gd name="T17" fmla="*/ 84 h 177"/>
                <a:gd name="T18" fmla="*/ 0 w 218"/>
                <a:gd name="T19" fmla="*/ 92 h 177"/>
                <a:gd name="T20" fmla="*/ 8 w 218"/>
                <a:gd name="T21" fmla="*/ 133 h 177"/>
                <a:gd name="T22" fmla="*/ 32 w 218"/>
                <a:gd name="T23" fmla="*/ 133 h 177"/>
                <a:gd name="T24" fmla="*/ 32 w 218"/>
                <a:gd name="T25" fmla="*/ 147 h 177"/>
                <a:gd name="T26" fmla="*/ 17 w 218"/>
                <a:gd name="T27" fmla="*/ 165 h 177"/>
                <a:gd name="T28" fmla="*/ 40 w 218"/>
                <a:gd name="T29" fmla="*/ 177 h 177"/>
                <a:gd name="T30" fmla="*/ 114 w 218"/>
                <a:gd name="T31" fmla="*/ 165 h 177"/>
                <a:gd name="T32" fmla="*/ 114 w 218"/>
                <a:gd name="T33" fmla="*/ 147 h 177"/>
                <a:gd name="T34" fmla="*/ 154 w 218"/>
                <a:gd name="T35" fmla="*/ 133 h 177"/>
                <a:gd name="T36" fmla="*/ 154 w 218"/>
                <a:gd name="T37" fmla="*/ 104 h 177"/>
                <a:gd name="T38" fmla="*/ 166 w 218"/>
                <a:gd name="T39" fmla="*/ 92 h 177"/>
                <a:gd name="T40" fmla="*/ 154 w 218"/>
                <a:gd name="T41" fmla="*/ 84 h 177"/>
                <a:gd name="T42" fmla="*/ 177 w 218"/>
                <a:gd name="T43" fmla="*/ 84 h 177"/>
                <a:gd name="T44" fmla="*/ 177 w 218"/>
                <a:gd name="T45" fmla="*/ 75 h 177"/>
                <a:gd name="T46" fmla="*/ 177 w 218"/>
                <a:gd name="T47" fmla="*/ 40 h 177"/>
                <a:gd name="T48" fmla="*/ 198 w 218"/>
                <a:gd name="T49" fmla="*/ 32 h 177"/>
                <a:gd name="T50" fmla="*/ 207 w 218"/>
                <a:gd name="T51" fmla="*/ 32 h 177"/>
                <a:gd name="T52" fmla="*/ 218 w 218"/>
                <a:gd name="T53" fmla="*/ 32 h 177"/>
                <a:gd name="T54" fmla="*/ 218 w 218"/>
                <a:gd name="T55" fmla="*/ 22 h 177"/>
                <a:gd name="T56" fmla="*/ 198 w 218"/>
                <a:gd name="T57" fmla="*/ 22 h 177"/>
                <a:gd name="T58" fmla="*/ 177 w 218"/>
                <a:gd name="T59" fmla="*/ 32 h 177"/>
                <a:gd name="T60" fmla="*/ 166 w 218"/>
                <a:gd name="T61" fmla="*/ 11 h 177"/>
                <a:gd name="T62" fmla="*/ 154 w 218"/>
                <a:gd name="T63" fmla="*/ 0 h 177"/>
                <a:gd name="T64" fmla="*/ 145 w 218"/>
                <a:gd name="T65" fmla="*/ 22 h 177"/>
                <a:gd name="T66" fmla="*/ 133 w 218"/>
                <a:gd name="T67" fmla="*/ 22 h 177"/>
                <a:gd name="T68" fmla="*/ 114 w 218"/>
                <a:gd name="T69" fmla="*/ 32 h 177"/>
                <a:gd name="T70" fmla="*/ 104 w 218"/>
                <a:gd name="T71" fmla="*/ 32 h 177"/>
                <a:gd name="T72" fmla="*/ 81 w 218"/>
                <a:gd name="T73" fmla="*/ 2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8" h="177">
                  <a:moveTo>
                    <a:pt x="81" y="22"/>
                  </a:moveTo>
                  <a:lnTo>
                    <a:pt x="72" y="22"/>
                  </a:lnTo>
                  <a:lnTo>
                    <a:pt x="61" y="22"/>
                  </a:lnTo>
                  <a:lnTo>
                    <a:pt x="61" y="40"/>
                  </a:lnTo>
                  <a:lnTo>
                    <a:pt x="40" y="52"/>
                  </a:lnTo>
                  <a:lnTo>
                    <a:pt x="32" y="61"/>
                  </a:lnTo>
                  <a:lnTo>
                    <a:pt x="8" y="52"/>
                  </a:lnTo>
                  <a:lnTo>
                    <a:pt x="8" y="75"/>
                  </a:lnTo>
                  <a:lnTo>
                    <a:pt x="0" y="84"/>
                  </a:lnTo>
                  <a:lnTo>
                    <a:pt x="0" y="92"/>
                  </a:lnTo>
                  <a:lnTo>
                    <a:pt x="8" y="133"/>
                  </a:lnTo>
                  <a:lnTo>
                    <a:pt x="32" y="133"/>
                  </a:lnTo>
                  <a:lnTo>
                    <a:pt x="32" y="147"/>
                  </a:lnTo>
                  <a:lnTo>
                    <a:pt x="17" y="165"/>
                  </a:lnTo>
                  <a:lnTo>
                    <a:pt x="40" y="177"/>
                  </a:lnTo>
                  <a:lnTo>
                    <a:pt x="114" y="165"/>
                  </a:lnTo>
                  <a:lnTo>
                    <a:pt x="114" y="147"/>
                  </a:lnTo>
                  <a:lnTo>
                    <a:pt x="154" y="133"/>
                  </a:lnTo>
                  <a:lnTo>
                    <a:pt x="154" y="104"/>
                  </a:lnTo>
                  <a:lnTo>
                    <a:pt x="166" y="92"/>
                  </a:lnTo>
                  <a:lnTo>
                    <a:pt x="154" y="84"/>
                  </a:lnTo>
                  <a:lnTo>
                    <a:pt x="177" y="84"/>
                  </a:lnTo>
                  <a:lnTo>
                    <a:pt x="177" y="75"/>
                  </a:lnTo>
                  <a:lnTo>
                    <a:pt x="177" y="40"/>
                  </a:lnTo>
                  <a:lnTo>
                    <a:pt x="198" y="32"/>
                  </a:lnTo>
                  <a:lnTo>
                    <a:pt x="207" y="32"/>
                  </a:lnTo>
                  <a:lnTo>
                    <a:pt x="218" y="32"/>
                  </a:lnTo>
                  <a:lnTo>
                    <a:pt x="218" y="22"/>
                  </a:lnTo>
                  <a:lnTo>
                    <a:pt x="198" y="22"/>
                  </a:lnTo>
                  <a:lnTo>
                    <a:pt x="177" y="32"/>
                  </a:lnTo>
                  <a:lnTo>
                    <a:pt x="166" y="11"/>
                  </a:lnTo>
                  <a:lnTo>
                    <a:pt x="154" y="0"/>
                  </a:lnTo>
                  <a:lnTo>
                    <a:pt x="145" y="22"/>
                  </a:lnTo>
                  <a:lnTo>
                    <a:pt x="133" y="22"/>
                  </a:lnTo>
                  <a:lnTo>
                    <a:pt x="114" y="32"/>
                  </a:lnTo>
                  <a:lnTo>
                    <a:pt x="104" y="32"/>
                  </a:lnTo>
                  <a:lnTo>
                    <a:pt x="81" y="22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4573" y="1731"/>
              <a:ext cx="84" cy="95"/>
            </a:xfrm>
            <a:custGeom>
              <a:avLst/>
              <a:gdLst>
                <a:gd name="T0" fmla="*/ 61 w 84"/>
                <a:gd name="T1" fmla="*/ 0 h 95"/>
                <a:gd name="T2" fmla="*/ 84 w 84"/>
                <a:gd name="T3" fmla="*/ 0 h 95"/>
                <a:gd name="T4" fmla="*/ 75 w 84"/>
                <a:gd name="T5" fmla="*/ 22 h 95"/>
                <a:gd name="T6" fmla="*/ 84 w 84"/>
                <a:gd name="T7" fmla="*/ 43 h 95"/>
                <a:gd name="T8" fmla="*/ 51 w 84"/>
                <a:gd name="T9" fmla="*/ 54 h 95"/>
                <a:gd name="T10" fmla="*/ 61 w 84"/>
                <a:gd name="T11" fmla="*/ 72 h 95"/>
                <a:gd name="T12" fmla="*/ 84 w 84"/>
                <a:gd name="T13" fmla="*/ 83 h 95"/>
                <a:gd name="T14" fmla="*/ 75 w 84"/>
                <a:gd name="T15" fmla="*/ 95 h 95"/>
                <a:gd name="T16" fmla="*/ 61 w 84"/>
                <a:gd name="T17" fmla="*/ 95 h 95"/>
                <a:gd name="T18" fmla="*/ 31 w 84"/>
                <a:gd name="T19" fmla="*/ 95 h 95"/>
                <a:gd name="T20" fmla="*/ 31 w 84"/>
                <a:gd name="T21" fmla="*/ 64 h 95"/>
                <a:gd name="T22" fmla="*/ 0 w 84"/>
                <a:gd name="T23" fmla="*/ 64 h 95"/>
                <a:gd name="T24" fmla="*/ 31 w 84"/>
                <a:gd name="T25" fmla="*/ 22 h 95"/>
                <a:gd name="T26" fmla="*/ 51 w 84"/>
                <a:gd name="T27" fmla="*/ 35 h 95"/>
                <a:gd name="T28" fmla="*/ 51 w 84"/>
                <a:gd name="T29" fmla="*/ 22 h 95"/>
                <a:gd name="T30" fmla="*/ 61 w 84"/>
                <a:gd name="T31" fmla="*/ 11 h 95"/>
                <a:gd name="T32" fmla="*/ 61 w 84"/>
                <a:gd name="T3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95">
                  <a:moveTo>
                    <a:pt x="61" y="0"/>
                  </a:moveTo>
                  <a:lnTo>
                    <a:pt x="84" y="0"/>
                  </a:lnTo>
                  <a:lnTo>
                    <a:pt x="75" y="22"/>
                  </a:lnTo>
                  <a:lnTo>
                    <a:pt x="84" y="43"/>
                  </a:lnTo>
                  <a:lnTo>
                    <a:pt x="51" y="54"/>
                  </a:lnTo>
                  <a:lnTo>
                    <a:pt x="61" y="72"/>
                  </a:lnTo>
                  <a:lnTo>
                    <a:pt x="84" y="83"/>
                  </a:lnTo>
                  <a:lnTo>
                    <a:pt x="75" y="95"/>
                  </a:lnTo>
                  <a:lnTo>
                    <a:pt x="61" y="95"/>
                  </a:lnTo>
                  <a:lnTo>
                    <a:pt x="31" y="95"/>
                  </a:lnTo>
                  <a:lnTo>
                    <a:pt x="31" y="64"/>
                  </a:lnTo>
                  <a:lnTo>
                    <a:pt x="0" y="64"/>
                  </a:lnTo>
                  <a:lnTo>
                    <a:pt x="31" y="22"/>
                  </a:lnTo>
                  <a:lnTo>
                    <a:pt x="51" y="35"/>
                  </a:lnTo>
                  <a:lnTo>
                    <a:pt x="51" y="22"/>
                  </a:lnTo>
                  <a:lnTo>
                    <a:pt x="61" y="1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4573" y="1731"/>
              <a:ext cx="84" cy="95"/>
            </a:xfrm>
            <a:custGeom>
              <a:avLst/>
              <a:gdLst>
                <a:gd name="T0" fmla="*/ 61 w 84"/>
                <a:gd name="T1" fmla="*/ 0 h 95"/>
                <a:gd name="T2" fmla="*/ 84 w 84"/>
                <a:gd name="T3" fmla="*/ 0 h 95"/>
                <a:gd name="T4" fmla="*/ 75 w 84"/>
                <a:gd name="T5" fmla="*/ 22 h 95"/>
                <a:gd name="T6" fmla="*/ 84 w 84"/>
                <a:gd name="T7" fmla="*/ 43 h 95"/>
                <a:gd name="T8" fmla="*/ 51 w 84"/>
                <a:gd name="T9" fmla="*/ 54 h 95"/>
                <a:gd name="T10" fmla="*/ 61 w 84"/>
                <a:gd name="T11" fmla="*/ 72 h 95"/>
                <a:gd name="T12" fmla="*/ 84 w 84"/>
                <a:gd name="T13" fmla="*/ 83 h 95"/>
                <a:gd name="T14" fmla="*/ 75 w 84"/>
                <a:gd name="T15" fmla="*/ 95 h 95"/>
                <a:gd name="T16" fmla="*/ 61 w 84"/>
                <a:gd name="T17" fmla="*/ 95 h 95"/>
                <a:gd name="T18" fmla="*/ 31 w 84"/>
                <a:gd name="T19" fmla="*/ 95 h 95"/>
                <a:gd name="T20" fmla="*/ 31 w 84"/>
                <a:gd name="T21" fmla="*/ 64 h 95"/>
                <a:gd name="T22" fmla="*/ 0 w 84"/>
                <a:gd name="T23" fmla="*/ 64 h 95"/>
                <a:gd name="T24" fmla="*/ 31 w 84"/>
                <a:gd name="T25" fmla="*/ 22 h 95"/>
                <a:gd name="T26" fmla="*/ 51 w 84"/>
                <a:gd name="T27" fmla="*/ 35 h 95"/>
                <a:gd name="T28" fmla="*/ 51 w 84"/>
                <a:gd name="T29" fmla="*/ 22 h 95"/>
                <a:gd name="T30" fmla="*/ 61 w 84"/>
                <a:gd name="T31" fmla="*/ 11 h 95"/>
                <a:gd name="T32" fmla="*/ 61 w 84"/>
                <a:gd name="T3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95">
                  <a:moveTo>
                    <a:pt x="61" y="0"/>
                  </a:moveTo>
                  <a:lnTo>
                    <a:pt x="84" y="0"/>
                  </a:lnTo>
                  <a:lnTo>
                    <a:pt x="75" y="22"/>
                  </a:lnTo>
                  <a:lnTo>
                    <a:pt x="84" y="43"/>
                  </a:lnTo>
                  <a:lnTo>
                    <a:pt x="51" y="54"/>
                  </a:lnTo>
                  <a:lnTo>
                    <a:pt x="61" y="72"/>
                  </a:lnTo>
                  <a:lnTo>
                    <a:pt x="84" y="83"/>
                  </a:lnTo>
                  <a:lnTo>
                    <a:pt x="75" y="95"/>
                  </a:lnTo>
                  <a:lnTo>
                    <a:pt x="61" y="95"/>
                  </a:lnTo>
                  <a:lnTo>
                    <a:pt x="31" y="95"/>
                  </a:lnTo>
                  <a:lnTo>
                    <a:pt x="31" y="64"/>
                  </a:lnTo>
                  <a:lnTo>
                    <a:pt x="0" y="64"/>
                  </a:lnTo>
                  <a:lnTo>
                    <a:pt x="31" y="22"/>
                  </a:lnTo>
                  <a:lnTo>
                    <a:pt x="51" y="35"/>
                  </a:lnTo>
                  <a:lnTo>
                    <a:pt x="51" y="22"/>
                  </a:lnTo>
                  <a:lnTo>
                    <a:pt x="61" y="11"/>
                  </a:lnTo>
                  <a:lnTo>
                    <a:pt x="61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4634" y="1816"/>
              <a:ext cx="64" cy="84"/>
            </a:xfrm>
            <a:custGeom>
              <a:avLst/>
              <a:gdLst>
                <a:gd name="T0" fmla="*/ 0 w 64"/>
                <a:gd name="T1" fmla="*/ 11 h 84"/>
                <a:gd name="T2" fmla="*/ 0 w 64"/>
                <a:gd name="T3" fmla="*/ 22 h 84"/>
                <a:gd name="T4" fmla="*/ 14 w 64"/>
                <a:gd name="T5" fmla="*/ 32 h 84"/>
                <a:gd name="T6" fmla="*/ 0 w 64"/>
                <a:gd name="T7" fmla="*/ 32 h 84"/>
                <a:gd name="T8" fmla="*/ 22 w 64"/>
                <a:gd name="T9" fmla="*/ 51 h 84"/>
                <a:gd name="T10" fmla="*/ 14 w 64"/>
                <a:gd name="T11" fmla="*/ 61 h 84"/>
                <a:gd name="T12" fmla="*/ 34 w 64"/>
                <a:gd name="T13" fmla="*/ 84 h 84"/>
                <a:gd name="T14" fmla="*/ 64 w 64"/>
                <a:gd name="T15" fmla="*/ 61 h 84"/>
                <a:gd name="T16" fmla="*/ 64 w 64"/>
                <a:gd name="T17" fmla="*/ 51 h 84"/>
                <a:gd name="T18" fmla="*/ 43 w 64"/>
                <a:gd name="T19" fmla="*/ 22 h 84"/>
                <a:gd name="T20" fmla="*/ 22 w 64"/>
                <a:gd name="T21" fmla="*/ 0 h 84"/>
                <a:gd name="T22" fmla="*/ 14 w 64"/>
                <a:gd name="T23" fmla="*/ 11 h 84"/>
                <a:gd name="T24" fmla="*/ 0 w 64"/>
                <a:gd name="T25" fmla="*/ 1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84">
                  <a:moveTo>
                    <a:pt x="0" y="11"/>
                  </a:moveTo>
                  <a:lnTo>
                    <a:pt x="0" y="22"/>
                  </a:lnTo>
                  <a:lnTo>
                    <a:pt x="14" y="32"/>
                  </a:lnTo>
                  <a:lnTo>
                    <a:pt x="0" y="32"/>
                  </a:lnTo>
                  <a:lnTo>
                    <a:pt x="22" y="51"/>
                  </a:lnTo>
                  <a:lnTo>
                    <a:pt x="14" y="61"/>
                  </a:lnTo>
                  <a:lnTo>
                    <a:pt x="34" y="84"/>
                  </a:lnTo>
                  <a:lnTo>
                    <a:pt x="64" y="61"/>
                  </a:lnTo>
                  <a:lnTo>
                    <a:pt x="64" y="51"/>
                  </a:lnTo>
                  <a:lnTo>
                    <a:pt x="43" y="22"/>
                  </a:lnTo>
                  <a:lnTo>
                    <a:pt x="22" y="0"/>
                  </a:lnTo>
                  <a:lnTo>
                    <a:pt x="14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4634" y="1816"/>
              <a:ext cx="64" cy="84"/>
            </a:xfrm>
            <a:custGeom>
              <a:avLst/>
              <a:gdLst>
                <a:gd name="T0" fmla="*/ 0 w 64"/>
                <a:gd name="T1" fmla="*/ 11 h 84"/>
                <a:gd name="T2" fmla="*/ 0 w 64"/>
                <a:gd name="T3" fmla="*/ 22 h 84"/>
                <a:gd name="T4" fmla="*/ 14 w 64"/>
                <a:gd name="T5" fmla="*/ 32 h 84"/>
                <a:gd name="T6" fmla="*/ 0 w 64"/>
                <a:gd name="T7" fmla="*/ 32 h 84"/>
                <a:gd name="T8" fmla="*/ 22 w 64"/>
                <a:gd name="T9" fmla="*/ 51 h 84"/>
                <a:gd name="T10" fmla="*/ 14 w 64"/>
                <a:gd name="T11" fmla="*/ 61 h 84"/>
                <a:gd name="T12" fmla="*/ 34 w 64"/>
                <a:gd name="T13" fmla="*/ 84 h 84"/>
                <a:gd name="T14" fmla="*/ 64 w 64"/>
                <a:gd name="T15" fmla="*/ 61 h 84"/>
                <a:gd name="T16" fmla="*/ 64 w 64"/>
                <a:gd name="T17" fmla="*/ 51 h 84"/>
                <a:gd name="T18" fmla="*/ 43 w 64"/>
                <a:gd name="T19" fmla="*/ 22 h 84"/>
                <a:gd name="T20" fmla="*/ 22 w 64"/>
                <a:gd name="T21" fmla="*/ 0 h 84"/>
                <a:gd name="T22" fmla="*/ 14 w 64"/>
                <a:gd name="T23" fmla="*/ 11 h 84"/>
                <a:gd name="T24" fmla="*/ 0 w 64"/>
                <a:gd name="T25" fmla="*/ 1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84">
                  <a:moveTo>
                    <a:pt x="0" y="11"/>
                  </a:moveTo>
                  <a:lnTo>
                    <a:pt x="0" y="22"/>
                  </a:lnTo>
                  <a:lnTo>
                    <a:pt x="14" y="32"/>
                  </a:lnTo>
                  <a:lnTo>
                    <a:pt x="0" y="32"/>
                  </a:lnTo>
                  <a:lnTo>
                    <a:pt x="22" y="51"/>
                  </a:lnTo>
                  <a:lnTo>
                    <a:pt x="14" y="61"/>
                  </a:lnTo>
                  <a:lnTo>
                    <a:pt x="34" y="84"/>
                  </a:lnTo>
                  <a:lnTo>
                    <a:pt x="64" y="61"/>
                  </a:lnTo>
                  <a:lnTo>
                    <a:pt x="64" y="51"/>
                  </a:lnTo>
                  <a:lnTo>
                    <a:pt x="43" y="22"/>
                  </a:lnTo>
                  <a:lnTo>
                    <a:pt x="22" y="0"/>
                  </a:lnTo>
                  <a:lnTo>
                    <a:pt x="14" y="11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3919" y="1560"/>
              <a:ext cx="506" cy="195"/>
            </a:xfrm>
            <a:custGeom>
              <a:avLst/>
              <a:gdLst>
                <a:gd name="T0" fmla="*/ 420 w 506"/>
                <a:gd name="T1" fmla="*/ 46 h 195"/>
                <a:gd name="T2" fmla="*/ 433 w 506"/>
                <a:gd name="T3" fmla="*/ 38 h 195"/>
                <a:gd name="T4" fmla="*/ 403 w 506"/>
                <a:gd name="T5" fmla="*/ 29 h 195"/>
                <a:gd name="T6" fmla="*/ 380 w 506"/>
                <a:gd name="T7" fmla="*/ 38 h 195"/>
                <a:gd name="T8" fmla="*/ 339 w 506"/>
                <a:gd name="T9" fmla="*/ 46 h 195"/>
                <a:gd name="T10" fmla="*/ 262 w 506"/>
                <a:gd name="T11" fmla="*/ 29 h 195"/>
                <a:gd name="T12" fmla="*/ 222 w 506"/>
                <a:gd name="T13" fmla="*/ 29 h 195"/>
                <a:gd name="T14" fmla="*/ 190 w 506"/>
                <a:gd name="T15" fmla="*/ 9 h 195"/>
                <a:gd name="T16" fmla="*/ 149 w 506"/>
                <a:gd name="T17" fmla="*/ 0 h 195"/>
                <a:gd name="T18" fmla="*/ 140 w 506"/>
                <a:gd name="T19" fmla="*/ 9 h 195"/>
                <a:gd name="T20" fmla="*/ 149 w 506"/>
                <a:gd name="T21" fmla="*/ 17 h 195"/>
                <a:gd name="T22" fmla="*/ 149 w 506"/>
                <a:gd name="T23" fmla="*/ 38 h 195"/>
                <a:gd name="T24" fmla="*/ 105 w 506"/>
                <a:gd name="T25" fmla="*/ 38 h 195"/>
                <a:gd name="T26" fmla="*/ 88 w 506"/>
                <a:gd name="T27" fmla="*/ 29 h 195"/>
                <a:gd name="T28" fmla="*/ 52 w 506"/>
                <a:gd name="T29" fmla="*/ 17 h 195"/>
                <a:gd name="T30" fmla="*/ 0 w 506"/>
                <a:gd name="T31" fmla="*/ 46 h 195"/>
                <a:gd name="T32" fmla="*/ 23 w 506"/>
                <a:gd name="T33" fmla="*/ 69 h 195"/>
                <a:gd name="T34" fmla="*/ 43 w 506"/>
                <a:gd name="T35" fmla="*/ 82 h 195"/>
                <a:gd name="T36" fmla="*/ 64 w 506"/>
                <a:gd name="T37" fmla="*/ 90 h 195"/>
                <a:gd name="T38" fmla="*/ 75 w 506"/>
                <a:gd name="T39" fmla="*/ 119 h 195"/>
                <a:gd name="T40" fmla="*/ 149 w 506"/>
                <a:gd name="T41" fmla="*/ 142 h 195"/>
                <a:gd name="T42" fmla="*/ 190 w 506"/>
                <a:gd name="T43" fmla="*/ 172 h 195"/>
                <a:gd name="T44" fmla="*/ 254 w 506"/>
                <a:gd name="T45" fmla="*/ 172 h 195"/>
                <a:gd name="T46" fmla="*/ 327 w 506"/>
                <a:gd name="T47" fmla="*/ 195 h 195"/>
                <a:gd name="T48" fmla="*/ 368 w 506"/>
                <a:gd name="T49" fmla="*/ 183 h 195"/>
                <a:gd name="T50" fmla="*/ 403 w 506"/>
                <a:gd name="T51" fmla="*/ 172 h 195"/>
                <a:gd name="T52" fmla="*/ 420 w 506"/>
                <a:gd name="T53" fmla="*/ 154 h 195"/>
                <a:gd name="T54" fmla="*/ 412 w 506"/>
                <a:gd name="T55" fmla="*/ 142 h 195"/>
                <a:gd name="T56" fmla="*/ 420 w 506"/>
                <a:gd name="T57" fmla="*/ 134 h 195"/>
                <a:gd name="T58" fmla="*/ 441 w 506"/>
                <a:gd name="T59" fmla="*/ 134 h 195"/>
                <a:gd name="T60" fmla="*/ 453 w 506"/>
                <a:gd name="T61" fmla="*/ 119 h 195"/>
                <a:gd name="T62" fmla="*/ 465 w 506"/>
                <a:gd name="T63" fmla="*/ 110 h 195"/>
                <a:gd name="T64" fmla="*/ 476 w 506"/>
                <a:gd name="T65" fmla="*/ 102 h 195"/>
                <a:gd name="T66" fmla="*/ 506 w 506"/>
                <a:gd name="T67" fmla="*/ 102 h 195"/>
                <a:gd name="T68" fmla="*/ 494 w 506"/>
                <a:gd name="T69" fmla="*/ 82 h 195"/>
                <a:gd name="T70" fmla="*/ 485 w 506"/>
                <a:gd name="T71" fmla="*/ 69 h 195"/>
                <a:gd name="T72" fmla="*/ 465 w 506"/>
                <a:gd name="T73" fmla="*/ 82 h 195"/>
                <a:gd name="T74" fmla="*/ 441 w 506"/>
                <a:gd name="T75" fmla="*/ 82 h 195"/>
                <a:gd name="T76" fmla="*/ 420 w 506"/>
                <a:gd name="T77" fmla="*/ 4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6" h="195">
                  <a:moveTo>
                    <a:pt x="420" y="46"/>
                  </a:moveTo>
                  <a:lnTo>
                    <a:pt x="433" y="38"/>
                  </a:lnTo>
                  <a:lnTo>
                    <a:pt x="403" y="29"/>
                  </a:lnTo>
                  <a:lnTo>
                    <a:pt x="380" y="38"/>
                  </a:lnTo>
                  <a:lnTo>
                    <a:pt x="339" y="46"/>
                  </a:lnTo>
                  <a:lnTo>
                    <a:pt x="262" y="29"/>
                  </a:lnTo>
                  <a:lnTo>
                    <a:pt x="222" y="29"/>
                  </a:lnTo>
                  <a:lnTo>
                    <a:pt x="190" y="9"/>
                  </a:lnTo>
                  <a:lnTo>
                    <a:pt x="149" y="0"/>
                  </a:lnTo>
                  <a:lnTo>
                    <a:pt x="140" y="9"/>
                  </a:lnTo>
                  <a:lnTo>
                    <a:pt x="149" y="17"/>
                  </a:lnTo>
                  <a:lnTo>
                    <a:pt x="149" y="38"/>
                  </a:lnTo>
                  <a:lnTo>
                    <a:pt x="105" y="38"/>
                  </a:lnTo>
                  <a:lnTo>
                    <a:pt x="88" y="29"/>
                  </a:lnTo>
                  <a:lnTo>
                    <a:pt x="52" y="17"/>
                  </a:lnTo>
                  <a:lnTo>
                    <a:pt x="0" y="46"/>
                  </a:lnTo>
                  <a:lnTo>
                    <a:pt x="23" y="69"/>
                  </a:lnTo>
                  <a:lnTo>
                    <a:pt x="43" y="82"/>
                  </a:lnTo>
                  <a:lnTo>
                    <a:pt x="64" y="90"/>
                  </a:lnTo>
                  <a:lnTo>
                    <a:pt x="75" y="119"/>
                  </a:lnTo>
                  <a:lnTo>
                    <a:pt x="149" y="142"/>
                  </a:lnTo>
                  <a:lnTo>
                    <a:pt x="190" y="172"/>
                  </a:lnTo>
                  <a:lnTo>
                    <a:pt x="254" y="172"/>
                  </a:lnTo>
                  <a:lnTo>
                    <a:pt x="327" y="195"/>
                  </a:lnTo>
                  <a:lnTo>
                    <a:pt x="368" y="183"/>
                  </a:lnTo>
                  <a:lnTo>
                    <a:pt x="403" y="172"/>
                  </a:lnTo>
                  <a:lnTo>
                    <a:pt x="420" y="154"/>
                  </a:lnTo>
                  <a:lnTo>
                    <a:pt x="412" y="142"/>
                  </a:lnTo>
                  <a:lnTo>
                    <a:pt x="420" y="134"/>
                  </a:lnTo>
                  <a:lnTo>
                    <a:pt x="441" y="134"/>
                  </a:lnTo>
                  <a:lnTo>
                    <a:pt x="453" y="119"/>
                  </a:lnTo>
                  <a:lnTo>
                    <a:pt x="465" y="110"/>
                  </a:lnTo>
                  <a:lnTo>
                    <a:pt x="476" y="102"/>
                  </a:lnTo>
                  <a:lnTo>
                    <a:pt x="506" y="102"/>
                  </a:lnTo>
                  <a:lnTo>
                    <a:pt x="494" y="82"/>
                  </a:lnTo>
                  <a:lnTo>
                    <a:pt x="485" y="69"/>
                  </a:lnTo>
                  <a:lnTo>
                    <a:pt x="465" y="82"/>
                  </a:lnTo>
                  <a:lnTo>
                    <a:pt x="441" y="82"/>
                  </a:lnTo>
                  <a:lnTo>
                    <a:pt x="420" y="46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2" name="Freeform 151"/>
            <p:cNvSpPr>
              <a:spLocks/>
            </p:cNvSpPr>
            <p:nvPr/>
          </p:nvSpPr>
          <p:spPr bwMode="auto">
            <a:xfrm>
              <a:off x="3919" y="1560"/>
              <a:ext cx="506" cy="195"/>
            </a:xfrm>
            <a:custGeom>
              <a:avLst/>
              <a:gdLst>
                <a:gd name="T0" fmla="*/ 420 w 506"/>
                <a:gd name="T1" fmla="*/ 46 h 195"/>
                <a:gd name="T2" fmla="*/ 433 w 506"/>
                <a:gd name="T3" fmla="*/ 38 h 195"/>
                <a:gd name="T4" fmla="*/ 403 w 506"/>
                <a:gd name="T5" fmla="*/ 29 h 195"/>
                <a:gd name="T6" fmla="*/ 380 w 506"/>
                <a:gd name="T7" fmla="*/ 38 h 195"/>
                <a:gd name="T8" fmla="*/ 339 w 506"/>
                <a:gd name="T9" fmla="*/ 46 h 195"/>
                <a:gd name="T10" fmla="*/ 262 w 506"/>
                <a:gd name="T11" fmla="*/ 29 h 195"/>
                <a:gd name="T12" fmla="*/ 222 w 506"/>
                <a:gd name="T13" fmla="*/ 29 h 195"/>
                <a:gd name="T14" fmla="*/ 190 w 506"/>
                <a:gd name="T15" fmla="*/ 9 h 195"/>
                <a:gd name="T16" fmla="*/ 149 w 506"/>
                <a:gd name="T17" fmla="*/ 0 h 195"/>
                <a:gd name="T18" fmla="*/ 140 w 506"/>
                <a:gd name="T19" fmla="*/ 9 h 195"/>
                <a:gd name="T20" fmla="*/ 149 w 506"/>
                <a:gd name="T21" fmla="*/ 17 h 195"/>
                <a:gd name="T22" fmla="*/ 149 w 506"/>
                <a:gd name="T23" fmla="*/ 38 h 195"/>
                <a:gd name="T24" fmla="*/ 105 w 506"/>
                <a:gd name="T25" fmla="*/ 38 h 195"/>
                <a:gd name="T26" fmla="*/ 88 w 506"/>
                <a:gd name="T27" fmla="*/ 29 h 195"/>
                <a:gd name="T28" fmla="*/ 52 w 506"/>
                <a:gd name="T29" fmla="*/ 17 h 195"/>
                <a:gd name="T30" fmla="*/ 0 w 506"/>
                <a:gd name="T31" fmla="*/ 46 h 195"/>
                <a:gd name="T32" fmla="*/ 23 w 506"/>
                <a:gd name="T33" fmla="*/ 69 h 195"/>
                <a:gd name="T34" fmla="*/ 43 w 506"/>
                <a:gd name="T35" fmla="*/ 82 h 195"/>
                <a:gd name="T36" fmla="*/ 64 w 506"/>
                <a:gd name="T37" fmla="*/ 90 h 195"/>
                <a:gd name="T38" fmla="*/ 75 w 506"/>
                <a:gd name="T39" fmla="*/ 119 h 195"/>
                <a:gd name="T40" fmla="*/ 149 w 506"/>
                <a:gd name="T41" fmla="*/ 142 h 195"/>
                <a:gd name="T42" fmla="*/ 190 w 506"/>
                <a:gd name="T43" fmla="*/ 172 h 195"/>
                <a:gd name="T44" fmla="*/ 254 w 506"/>
                <a:gd name="T45" fmla="*/ 172 h 195"/>
                <a:gd name="T46" fmla="*/ 327 w 506"/>
                <a:gd name="T47" fmla="*/ 195 h 195"/>
                <a:gd name="T48" fmla="*/ 368 w 506"/>
                <a:gd name="T49" fmla="*/ 183 h 195"/>
                <a:gd name="T50" fmla="*/ 403 w 506"/>
                <a:gd name="T51" fmla="*/ 172 h 195"/>
                <a:gd name="T52" fmla="*/ 420 w 506"/>
                <a:gd name="T53" fmla="*/ 154 h 195"/>
                <a:gd name="T54" fmla="*/ 412 w 506"/>
                <a:gd name="T55" fmla="*/ 142 h 195"/>
                <a:gd name="T56" fmla="*/ 420 w 506"/>
                <a:gd name="T57" fmla="*/ 134 h 195"/>
                <a:gd name="T58" fmla="*/ 441 w 506"/>
                <a:gd name="T59" fmla="*/ 134 h 195"/>
                <a:gd name="T60" fmla="*/ 453 w 506"/>
                <a:gd name="T61" fmla="*/ 119 h 195"/>
                <a:gd name="T62" fmla="*/ 465 w 506"/>
                <a:gd name="T63" fmla="*/ 110 h 195"/>
                <a:gd name="T64" fmla="*/ 476 w 506"/>
                <a:gd name="T65" fmla="*/ 102 h 195"/>
                <a:gd name="T66" fmla="*/ 506 w 506"/>
                <a:gd name="T67" fmla="*/ 102 h 195"/>
                <a:gd name="T68" fmla="*/ 494 w 506"/>
                <a:gd name="T69" fmla="*/ 82 h 195"/>
                <a:gd name="T70" fmla="*/ 485 w 506"/>
                <a:gd name="T71" fmla="*/ 69 h 195"/>
                <a:gd name="T72" fmla="*/ 465 w 506"/>
                <a:gd name="T73" fmla="*/ 82 h 195"/>
                <a:gd name="T74" fmla="*/ 441 w 506"/>
                <a:gd name="T75" fmla="*/ 82 h 195"/>
                <a:gd name="T76" fmla="*/ 420 w 506"/>
                <a:gd name="T77" fmla="*/ 4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6" h="195">
                  <a:moveTo>
                    <a:pt x="420" y="46"/>
                  </a:moveTo>
                  <a:lnTo>
                    <a:pt x="433" y="38"/>
                  </a:lnTo>
                  <a:lnTo>
                    <a:pt x="403" y="29"/>
                  </a:lnTo>
                  <a:lnTo>
                    <a:pt x="380" y="38"/>
                  </a:lnTo>
                  <a:lnTo>
                    <a:pt x="339" y="46"/>
                  </a:lnTo>
                  <a:lnTo>
                    <a:pt x="262" y="29"/>
                  </a:lnTo>
                  <a:lnTo>
                    <a:pt x="222" y="29"/>
                  </a:lnTo>
                  <a:lnTo>
                    <a:pt x="190" y="9"/>
                  </a:lnTo>
                  <a:lnTo>
                    <a:pt x="149" y="0"/>
                  </a:lnTo>
                  <a:lnTo>
                    <a:pt x="140" y="9"/>
                  </a:lnTo>
                  <a:lnTo>
                    <a:pt x="149" y="17"/>
                  </a:lnTo>
                  <a:lnTo>
                    <a:pt x="149" y="38"/>
                  </a:lnTo>
                  <a:lnTo>
                    <a:pt x="105" y="38"/>
                  </a:lnTo>
                  <a:lnTo>
                    <a:pt x="88" y="29"/>
                  </a:lnTo>
                  <a:lnTo>
                    <a:pt x="52" y="17"/>
                  </a:lnTo>
                  <a:lnTo>
                    <a:pt x="0" y="46"/>
                  </a:lnTo>
                  <a:lnTo>
                    <a:pt x="23" y="69"/>
                  </a:lnTo>
                  <a:lnTo>
                    <a:pt x="43" y="82"/>
                  </a:lnTo>
                  <a:lnTo>
                    <a:pt x="64" y="90"/>
                  </a:lnTo>
                  <a:lnTo>
                    <a:pt x="75" y="119"/>
                  </a:lnTo>
                  <a:lnTo>
                    <a:pt x="149" y="142"/>
                  </a:lnTo>
                  <a:lnTo>
                    <a:pt x="190" y="172"/>
                  </a:lnTo>
                  <a:lnTo>
                    <a:pt x="254" y="172"/>
                  </a:lnTo>
                  <a:lnTo>
                    <a:pt x="327" y="195"/>
                  </a:lnTo>
                  <a:lnTo>
                    <a:pt x="368" y="183"/>
                  </a:lnTo>
                  <a:lnTo>
                    <a:pt x="403" y="172"/>
                  </a:lnTo>
                  <a:lnTo>
                    <a:pt x="420" y="154"/>
                  </a:lnTo>
                  <a:lnTo>
                    <a:pt x="412" y="142"/>
                  </a:lnTo>
                  <a:lnTo>
                    <a:pt x="420" y="134"/>
                  </a:lnTo>
                  <a:lnTo>
                    <a:pt x="441" y="134"/>
                  </a:lnTo>
                  <a:lnTo>
                    <a:pt x="453" y="119"/>
                  </a:lnTo>
                  <a:lnTo>
                    <a:pt x="465" y="110"/>
                  </a:lnTo>
                  <a:lnTo>
                    <a:pt x="476" y="102"/>
                  </a:lnTo>
                  <a:lnTo>
                    <a:pt x="506" y="102"/>
                  </a:lnTo>
                  <a:lnTo>
                    <a:pt x="494" y="82"/>
                  </a:lnTo>
                  <a:lnTo>
                    <a:pt x="485" y="69"/>
                  </a:lnTo>
                  <a:lnTo>
                    <a:pt x="465" y="82"/>
                  </a:lnTo>
                  <a:lnTo>
                    <a:pt x="441" y="82"/>
                  </a:lnTo>
                  <a:lnTo>
                    <a:pt x="420" y="46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2986" y="1743"/>
              <a:ext cx="316" cy="124"/>
            </a:xfrm>
            <a:custGeom>
              <a:avLst/>
              <a:gdLst>
                <a:gd name="T0" fmla="*/ 271 w 316"/>
                <a:gd name="T1" fmla="*/ 23 h 124"/>
                <a:gd name="T2" fmla="*/ 286 w 316"/>
                <a:gd name="T3" fmla="*/ 43 h 124"/>
                <a:gd name="T4" fmla="*/ 306 w 316"/>
                <a:gd name="T5" fmla="*/ 43 h 124"/>
                <a:gd name="T6" fmla="*/ 295 w 316"/>
                <a:gd name="T7" fmla="*/ 52 h 124"/>
                <a:gd name="T8" fmla="*/ 316 w 316"/>
                <a:gd name="T9" fmla="*/ 95 h 124"/>
                <a:gd name="T10" fmla="*/ 286 w 316"/>
                <a:gd name="T11" fmla="*/ 95 h 124"/>
                <a:gd name="T12" fmla="*/ 271 w 316"/>
                <a:gd name="T13" fmla="*/ 95 h 124"/>
                <a:gd name="T14" fmla="*/ 242 w 316"/>
                <a:gd name="T15" fmla="*/ 104 h 124"/>
                <a:gd name="T16" fmla="*/ 222 w 316"/>
                <a:gd name="T17" fmla="*/ 104 h 124"/>
                <a:gd name="T18" fmla="*/ 210 w 316"/>
                <a:gd name="T19" fmla="*/ 104 h 124"/>
                <a:gd name="T20" fmla="*/ 177 w 316"/>
                <a:gd name="T21" fmla="*/ 104 h 124"/>
                <a:gd name="T22" fmla="*/ 177 w 316"/>
                <a:gd name="T23" fmla="*/ 112 h 124"/>
                <a:gd name="T24" fmla="*/ 169 w 316"/>
                <a:gd name="T25" fmla="*/ 124 h 124"/>
                <a:gd name="T26" fmla="*/ 169 w 316"/>
                <a:gd name="T27" fmla="*/ 104 h 124"/>
                <a:gd name="T28" fmla="*/ 161 w 316"/>
                <a:gd name="T29" fmla="*/ 112 h 124"/>
                <a:gd name="T30" fmla="*/ 146 w 316"/>
                <a:gd name="T31" fmla="*/ 104 h 124"/>
                <a:gd name="T32" fmla="*/ 125 w 316"/>
                <a:gd name="T33" fmla="*/ 112 h 124"/>
                <a:gd name="T34" fmla="*/ 116 w 316"/>
                <a:gd name="T35" fmla="*/ 124 h 124"/>
                <a:gd name="T36" fmla="*/ 96 w 316"/>
                <a:gd name="T37" fmla="*/ 104 h 124"/>
                <a:gd name="T38" fmla="*/ 87 w 316"/>
                <a:gd name="T39" fmla="*/ 104 h 124"/>
                <a:gd name="T40" fmla="*/ 72 w 316"/>
                <a:gd name="T41" fmla="*/ 112 h 124"/>
                <a:gd name="T42" fmla="*/ 64 w 316"/>
                <a:gd name="T43" fmla="*/ 112 h 124"/>
                <a:gd name="T44" fmla="*/ 32 w 316"/>
                <a:gd name="T45" fmla="*/ 104 h 124"/>
                <a:gd name="T46" fmla="*/ 43 w 316"/>
                <a:gd name="T47" fmla="*/ 104 h 124"/>
                <a:gd name="T48" fmla="*/ 22 w 316"/>
                <a:gd name="T49" fmla="*/ 104 h 124"/>
                <a:gd name="T50" fmla="*/ 32 w 316"/>
                <a:gd name="T51" fmla="*/ 95 h 124"/>
                <a:gd name="T52" fmla="*/ 22 w 316"/>
                <a:gd name="T53" fmla="*/ 95 h 124"/>
                <a:gd name="T54" fmla="*/ 22 w 316"/>
                <a:gd name="T55" fmla="*/ 83 h 124"/>
                <a:gd name="T56" fmla="*/ 11 w 316"/>
                <a:gd name="T57" fmla="*/ 72 h 124"/>
                <a:gd name="T58" fmla="*/ 22 w 316"/>
                <a:gd name="T59" fmla="*/ 72 h 124"/>
                <a:gd name="T60" fmla="*/ 11 w 316"/>
                <a:gd name="T61" fmla="*/ 52 h 124"/>
                <a:gd name="T62" fmla="*/ 0 w 316"/>
                <a:gd name="T63" fmla="*/ 52 h 124"/>
                <a:gd name="T64" fmla="*/ 0 w 316"/>
                <a:gd name="T65" fmla="*/ 43 h 124"/>
                <a:gd name="T66" fmla="*/ 11 w 316"/>
                <a:gd name="T67" fmla="*/ 43 h 124"/>
                <a:gd name="T68" fmla="*/ 52 w 316"/>
                <a:gd name="T69" fmla="*/ 43 h 124"/>
                <a:gd name="T70" fmla="*/ 43 w 316"/>
                <a:gd name="T71" fmla="*/ 32 h 124"/>
                <a:gd name="T72" fmla="*/ 52 w 316"/>
                <a:gd name="T73" fmla="*/ 32 h 124"/>
                <a:gd name="T74" fmla="*/ 43 w 316"/>
                <a:gd name="T75" fmla="*/ 23 h 124"/>
                <a:gd name="T76" fmla="*/ 22 w 316"/>
                <a:gd name="T77" fmla="*/ 23 h 124"/>
                <a:gd name="T78" fmla="*/ 0 w 316"/>
                <a:gd name="T79" fmla="*/ 43 h 124"/>
                <a:gd name="T80" fmla="*/ 11 w 316"/>
                <a:gd name="T81" fmla="*/ 32 h 124"/>
                <a:gd name="T82" fmla="*/ 0 w 316"/>
                <a:gd name="T83" fmla="*/ 32 h 124"/>
                <a:gd name="T84" fmla="*/ 0 w 316"/>
                <a:gd name="T85" fmla="*/ 11 h 124"/>
                <a:gd name="T86" fmla="*/ 32 w 316"/>
                <a:gd name="T87" fmla="*/ 11 h 124"/>
                <a:gd name="T88" fmla="*/ 43 w 316"/>
                <a:gd name="T89" fmla="*/ 23 h 124"/>
                <a:gd name="T90" fmla="*/ 64 w 316"/>
                <a:gd name="T91" fmla="*/ 23 h 124"/>
                <a:gd name="T92" fmla="*/ 87 w 316"/>
                <a:gd name="T93" fmla="*/ 23 h 124"/>
                <a:gd name="T94" fmla="*/ 116 w 316"/>
                <a:gd name="T95" fmla="*/ 0 h 124"/>
                <a:gd name="T96" fmla="*/ 137 w 316"/>
                <a:gd name="T97" fmla="*/ 0 h 124"/>
                <a:gd name="T98" fmla="*/ 177 w 316"/>
                <a:gd name="T99" fmla="*/ 23 h 124"/>
                <a:gd name="T100" fmla="*/ 222 w 316"/>
                <a:gd name="T101" fmla="*/ 23 h 124"/>
                <a:gd name="T102" fmla="*/ 251 w 316"/>
                <a:gd name="T103" fmla="*/ 11 h 124"/>
                <a:gd name="T104" fmla="*/ 271 w 316"/>
                <a:gd name="T105" fmla="*/ 11 h 124"/>
                <a:gd name="T106" fmla="*/ 271 w 316"/>
                <a:gd name="T107" fmla="*/ 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6" h="124">
                  <a:moveTo>
                    <a:pt x="271" y="23"/>
                  </a:moveTo>
                  <a:lnTo>
                    <a:pt x="286" y="43"/>
                  </a:lnTo>
                  <a:lnTo>
                    <a:pt x="306" y="43"/>
                  </a:lnTo>
                  <a:lnTo>
                    <a:pt x="295" y="52"/>
                  </a:lnTo>
                  <a:lnTo>
                    <a:pt x="316" y="95"/>
                  </a:lnTo>
                  <a:lnTo>
                    <a:pt x="286" y="95"/>
                  </a:lnTo>
                  <a:lnTo>
                    <a:pt x="271" y="95"/>
                  </a:lnTo>
                  <a:lnTo>
                    <a:pt x="242" y="104"/>
                  </a:lnTo>
                  <a:lnTo>
                    <a:pt x="222" y="104"/>
                  </a:lnTo>
                  <a:lnTo>
                    <a:pt x="210" y="104"/>
                  </a:lnTo>
                  <a:lnTo>
                    <a:pt x="177" y="104"/>
                  </a:lnTo>
                  <a:lnTo>
                    <a:pt x="177" y="112"/>
                  </a:lnTo>
                  <a:lnTo>
                    <a:pt x="169" y="124"/>
                  </a:lnTo>
                  <a:lnTo>
                    <a:pt x="169" y="104"/>
                  </a:lnTo>
                  <a:lnTo>
                    <a:pt x="161" y="112"/>
                  </a:lnTo>
                  <a:lnTo>
                    <a:pt x="146" y="104"/>
                  </a:lnTo>
                  <a:lnTo>
                    <a:pt x="125" y="112"/>
                  </a:lnTo>
                  <a:lnTo>
                    <a:pt x="116" y="124"/>
                  </a:lnTo>
                  <a:lnTo>
                    <a:pt x="96" y="104"/>
                  </a:lnTo>
                  <a:lnTo>
                    <a:pt x="87" y="104"/>
                  </a:lnTo>
                  <a:lnTo>
                    <a:pt x="72" y="112"/>
                  </a:lnTo>
                  <a:lnTo>
                    <a:pt x="64" y="112"/>
                  </a:lnTo>
                  <a:lnTo>
                    <a:pt x="32" y="104"/>
                  </a:lnTo>
                  <a:lnTo>
                    <a:pt x="43" y="104"/>
                  </a:lnTo>
                  <a:lnTo>
                    <a:pt x="22" y="104"/>
                  </a:lnTo>
                  <a:lnTo>
                    <a:pt x="32" y="95"/>
                  </a:lnTo>
                  <a:lnTo>
                    <a:pt x="22" y="95"/>
                  </a:lnTo>
                  <a:lnTo>
                    <a:pt x="22" y="83"/>
                  </a:lnTo>
                  <a:lnTo>
                    <a:pt x="11" y="72"/>
                  </a:lnTo>
                  <a:lnTo>
                    <a:pt x="22" y="72"/>
                  </a:lnTo>
                  <a:lnTo>
                    <a:pt x="11" y="52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11" y="43"/>
                  </a:lnTo>
                  <a:lnTo>
                    <a:pt x="52" y="43"/>
                  </a:lnTo>
                  <a:lnTo>
                    <a:pt x="43" y="32"/>
                  </a:lnTo>
                  <a:lnTo>
                    <a:pt x="52" y="32"/>
                  </a:lnTo>
                  <a:lnTo>
                    <a:pt x="43" y="23"/>
                  </a:lnTo>
                  <a:lnTo>
                    <a:pt x="22" y="23"/>
                  </a:lnTo>
                  <a:lnTo>
                    <a:pt x="0" y="43"/>
                  </a:lnTo>
                  <a:lnTo>
                    <a:pt x="11" y="32"/>
                  </a:lnTo>
                  <a:lnTo>
                    <a:pt x="0" y="32"/>
                  </a:lnTo>
                  <a:lnTo>
                    <a:pt x="0" y="11"/>
                  </a:lnTo>
                  <a:lnTo>
                    <a:pt x="32" y="11"/>
                  </a:lnTo>
                  <a:lnTo>
                    <a:pt x="43" y="23"/>
                  </a:lnTo>
                  <a:lnTo>
                    <a:pt x="64" y="23"/>
                  </a:lnTo>
                  <a:lnTo>
                    <a:pt x="87" y="23"/>
                  </a:lnTo>
                  <a:lnTo>
                    <a:pt x="116" y="0"/>
                  </a:lnTo>
                  <a:lnTo>
                    <a:pt x="137" y="0"/>
                  </a:lnTo>
                  <a:lnTo>
                    <a:pt x="177" y="23"/>
                  </a:lnTo>
                  <a:lnTo>
                    <a:pt x="222" y="23"/>
                  </a:lnTo>
                  <a:lnTo>
                    <a:pt x="251" y="11"/>
                  </a:lnTo>
                  <a:lnTo>
                    <a:pt x="271" y="11"/>
                  </a:lnTo>
                  <a:lnTo>
                    <a:pt x="271" y="23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2986" y="1743"/>
              <a:ext cx="316" cy="124"/>
            </a:xfrm>
            <a:custGeom>
              <a:avLst/>
              <a:gdLst>
                <a:gd name="T0" fmla="*/ 271 w 316"/>
                <a:gd name="T1" fmla="*/ 23 h 124"/>
                <a:gd name="T2" fmla="*/ 286 w 316"/>
                <a:gd name="T3" fmla="*/ 43 h 124"/>
                <a:gd name="T4" fmla="*/ 306 w 316"/>
                <a:gd name="T5" fmla="*/ 43 h 124"/>
                <a:gd name="T6" fmla="*/ 295 w 316"/>
                <a:gd name="T7" fmla="*/ 52 h 124"/>
                <a:gd name="T8" fmla="*/ 316 w 316"/>
                <a:gd name="T9" fmla="*/ 95 h 124"/>
                <a:gd name="T10" fmla="*/ 286 w 316"/>
                <a:gd name="T11" fmla="*/ 95 h 124"/>
                <a:gd name="T12" fmla="*/ 271 w 316"/>
                <a:gd name="T13" fmla="*/ 95 h 124"/>
                <a:gd name="T14" fmla="*/ 242 w 316"/>
                <a:gd name="T15" fmla="*/ 104 h 124"/>
                <a:gd name="T16" fmla="*/ 222 w 316"/>
                <a:gd name="T17" fmla="*/ 104 h 124"/>
                <a:gd name="T18" fmla="*/ 210 w 316"/>
                <a:gd name="T19" fmla="*/ 104 h 124"/>
                <a:gd name="T20" fmla="*/ 177 w 316"/>
                <a:gd name="T21" fmla="*/ 104 h 124"/>
                <a:gd name="T22" fmla="*/ 177 w 316"/>
                <a:gd name="T23" fmla="*/ 112 h 124"/>
                <a:gd name="T24" fmla="*/ 169 w 316"/>
                <a:gd name="T25" fmla="*/ 124 h 124"/>
                <a:gd name="T26" fmla="*/ 169 w 316"/>
                <a:gd name="T27" fmla="*/ 104 h 124"/>
                <a:gd name="T28" fmla="*/ 161 w 316"/>
                <a:gd name="T29" fmla="*/ 112 h 124"/>
                <a:gd name="T30" fmla="*/ 146 w 316"/>
                <a:gd name="T31" fmla="*/ 104 h 124"/>
                <a:gd name="T32" fmla="*/ 125 w 316"/>
                <a:gd name="T33" fmla="*/ 112 h 124"/>
                <a:gd name="T34" fmla="*/ 116 w 316"/>
                <a:gd name="T35" fmla="*/ 124 h 124"/>
                <a:gd name="T36" fmla="*/ 96 w 316"/>
                <a:gd name="T37" fmla="*/ 104 h 124"/>
                <a:gd name="T38" fmla="*/ 87 w 316"/>
                <a:gd name="T39" fmla="*/ 104 h 124"/>
                <a:gd name="T40" fmla="*/ 72 w 316"/>
                <a:gd name="T41" fmla="*/ 112 h 124"/>
                <a:gd name="T42" fmla="*/ 64 w 316"/>
                <a:gd name="T43" fmla="*/ 112 h 124"/>
                <a:gd name="T44" fmla="*/ 32 w 316"/>
                <a:gd name="T45" fmla="*/ 104 h 124"/>
                <a:gd name="T46" fmla="*/ 43 w 316"/>
                <a:gd name="T47" fmla="*/ 104 h 124"/>
                <a:gd name="T48" fmla="*/ 22 w 316"/>
                <a:gd name="T49" fmla="*/ 104 h 124"/>
                <a:gd name="T50" fmla="*/ 32 w 316"/>
                <a:gd name="T51" fmla="*/ 95 h 124"/>
                <a:gd name="T52" fmla="*/ 22 w 316"/>
                <a:gd name="T53" fmla="*/ 95 h 124"/>
                <a:gd name="T54" fmla="*/ 22 w 316"/>
                <a:gd name="T55" fmla="*/ 83 h 124"/>
                <a:gd name="T56" fmla="*/ 11 w 316"/>
                <a:gd name="T57" fmla="*/ 72 h 124"/>
                <a:gd name="T58" fmla="*/ 22 w 316"/>
                <a:gd name="T59" fmla="*/ 72 h 124"/>
                <a:gd name="T60" fmla="*/ 11 w 316"/>
                <a:gd name="T61" fmla="*/ 52 h 124"/>
                <a:gd name="T62" fmla="*/ 0 w 316"/>
                <a:gd name="T63" fmla="*/ 52 h 124"/>
                <a:gd name="T64" fmla="*/ 0 w 316"/>
                <a:gd name="T65" fmla="*/ 43 h 124"/>
                <a:gd name="T66" fmla="*/ 11 w 316"/>
                <a:gd name="T67" fmla="*/ 43 h 124"/>
                <a:gd name="T68" fmla="*/ 52 w 316"/>
                <a:gd name="T69" fmla="*/ 43 h 124"/>
                <a:gd name="T70" fmla="*/ 43 w 316"/>
                <a:gd name="T71" fmla="*/ 32 h 124"/>
                <a:gd name="T72" fmla="*/ 52 w 316"/>
                <a:gd name="T73" fmla="*/ 32 h 124"/>
                <a:gd name="T74" fmla="*/ 43 w 316"/>
                <a:gd name="T75" fmla="*/ 23 h 124"/>
                <a:gd name="T76" fmla="*/ 22 w 316"/>
                <a:gd name="T77" fmla="*/ 23 h 124"/>
                <a:gd name="T78" fmla="*/ 0 w 316"/>
                <a:gd name="T79" fmla="*/ 43 h 124"/>
                <a:gd name="T80" fmla="*/ 11 w 316"/>
                <a:gd name="T81" fmla="*/ 32 h 124"/>
                <a:gd name="T82" fmla="*/ 0 w 316"/>
                <a:gd name="T83" fmla="*/ 32 h 124"/>
                <a:gd name="T84" fmla="*/ 0 w 316"/>
                <a:gd name="T85" fmla="*/ 11 h 124"/>
                <a:gd name="T86" fmla="*/ 32 w 316"/>
                <a:gd name="T87" fmla="*/ 11 h 124"/>
                <a:gd name="T88" fmla="*/ 43 w 316"/>
                <a:gd name="T89" fmla="*/ 23 h 124"/>
                <a:gd name="T90" fmla="*/ 64 w 316"/>
                <a:gd name="T91" fmla="*/ 23 h 124"/>
                <a:gd name="T92" fmla="*/ 87 w 316"/>
                <a:gd name="T93" fmla="*/ 23 h 124"/>
                <a:gd name="T94" fmla="*/ 116 w 316"/>
                <a:gd name="T95" fmla="*/ 0 h 124"/>
                <a:gd name="T96" fmla="*/ 137 w 316"/>
                <a:gd name="T97" fmla="*/ 0 h 124"/>
                <a:gd name="T98" fmla="*/ 177 w 316"/>
                <a:gd name="T99" fmla="*/ 23 h 124"/>
                <a:gd name="T100" fmla="*/ 222 w 316"/>
                <a:gd name="T101" fmla="*/ 23 h 124"/>
                <a:gd name="T102" fmla="*/ 251 w 316"/>
                <a:gd name="T103" fmla="*/ 11 h 124"/>
                <a:gd name="T104" fmla="*/ 271 w 316"/>
                <a:gd name="T105" fmla="*/ 11 h 124"/>
                <a:gd name="T106" fmla="*/ 271 w 316"/>
                <a:gd name="T107" fmla="*/ 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6" h="124">
                  <a:moveTo>
                    <a:pt x="271" y="23"/>
                  </a:moveTo>
                  <a:lnTo>
                    <a:pt x="286" y="43"/>
                  </a:lnTo>
                  <a:lnTo>
                    <a:pt x="306" y="43"/>
                  </a:lnTo>
                  <a:lnTo>
                    <a:pt x="295" y="52"/>
                  </a:lnTo>
                  <a:lnTo>
                    <a:pt x="316" y="95"/>
                  </a:lnTo>
                  <a:lnTo>
                    <a:pt x="286" y="95"/>
                  </a:lnTo>
                  <a:lnTo>
                    <a:pt x="271" y="95"/>
                  </a:lnTo>
                  <a:lnTo>
                    <a:pt x="242" y="104"/>
                  </a:lnTo>
                  <a:lnTo>
                    <a:pt x="222" y="104"/>
                  </a:lnTo>
                  <a:lnTo>
                    <a:pt x="210" y="104"/>
                  </a:lnTo>
                  <a:lnTo>
                    <a:pt x="177" y="104"/>
                  </a:lnTo>
                  <a:lnTo>
                    <a:pt x="177" y="112"/>
                  </a:lnTo>
                  <a:lnTo>
                    <a:pt x="169" y="124"/>
                  </a:lnTo>
                  <a:lnTo>
                    <a:pt x="169" y="104"/>
                  </a:lnTo>
                  <a:lnTo>
                    <a:pt x="161" y="112"/>
                  </a:lnTo>
                  <a:lnTo>
                    <a:pt x="146" y="104"/>
                  </a:lnTo>
                  <a:lnTo>
                    <a:pt x="125" y="112"/>
                  </a:lnTo>
                  <a:lnTo>
                    <a:pt x="116" y="124"/>
                  </a:lnTo>
                  <a:lnTo>
                    <a:pt x="96" y="104"/>
                  </a:lnTo>
                  <a:lnTo>
                    <a:pt x="87" y="104"/>
                  </a:lnTo>
                  <a:lnTo>
                    <a:pt x="72" y="112"/>
                  </a:lnTo>
                  <a:lnTo>
                    <a:pt x="64" y="112"/>
                  </a:lnTo>
                  <a:lnTo>
                    <a:pt x="32" y="104"/>
                  </a:lnTo>
                  <a:lnTo>
                    <a:pt x="43" y="104"/>
                  </a:lnTo>
                  <a:lnTo>
                    <a:pt x="22" y="104"/>
                  </a:lnTo>
                  <a:lnTo>
                    <a:pt x="32" y="95"/>
                  </a:lnTo>
                  <a:lnTo>
                    <a:pt x="22" y="95"/>
                  </a:lnTo>
                  <a:lnTo>
                    <a:pt x="22" y="83"/>
                  </a:lnTo>
                  <a:lnTo>
                    <a:pt x="11" y="72"/>
                  </a:lnTo>
                  <a:lnTo>
                    <a:pt x="22" y="72"/>
                  </a:lnTo>
                  <a:lnTo>
                    <a:pt x="11" y="52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11" y="43"/>
                  </a:lnTo>
                  <a:lnTo>
                    <a:pt x="52" y="43"/>
                  </a:lnTo>
                  <a:lnTo>
                    <a:pt x="43" y="32"/>
                  </a:lnTo>
                  <a:lnTo>
                    <a:pt x="52" y="32"/>
                  </a:lnTo>
                  <a:lnTo>
                    <a:pt x="43" y="23"/>
                  </a:lnTo>
                  <a:lnTo>
                    <a:pt x="22" y="23"/>
                  </a:lnTo>
                  <a:lnTo>
                    <a:pt x="0" y="43"/>
                  </a:lnTo>
                  <a:lnTo>
                    <a:pt x="11" y="32"/>
                  </a:lnTo>
                  <a:lnTo>
                    <a:pt x="0" y="32"/>
                  </a:lnTo>
                  <a:lnTo>
                    <a:pt x="0" y="11"/>
                  </a:lnTo>
                  <a:lnTo>
                    <a:pt x="32" y="11"/>
                  </a:lnTo>
                  <a:lnTo>
                    <a:pt x="43" y="23"/>
                  </a:lnTo>
                  <a:lnTo>
                    <a:pt x="64" y="23"/>
                  </a:lnTo>
                  <a:lnTo>
                    <a:pt x="87" y="23"/>
                  </a:lnTo>
                  <a:lnTo>
                    <a:pt x="116" y="0"/>
                  </a:lnTo>
                  <a:lnTo>
                    <a:pt x="137" y="0"/>
                  </a:lnTo>
                  <a:lnTo>
                    <a:pt x="177" y="23"/>
                  </a:lnTo>
                  <a:lnTo>
                    <a:pt x="222" y="23"/>
                  </a:lnTo>
                  <a:lnTo>
                    <a:pt x="251" y="11"/>
                  </a:lnTo>
                  <a:lnTo>
                    <a:pt x="271" y="11"/>
                  </a:lnTo>
                  <a:lnTo>
                    <a:pt x="271" y="23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3156" y="1839"/>
              <a:ext cx="102" cy="101"/>
            </a:xfrm>
            <a:custGeom>
              <a:avLst/>
              <a:gdLst>
                <a:gd name="T0" fmla="*/ 102 w 102"/>
                <a:gd name="T1" fmla="*/ 0 h 101"/>
                <a:gd name="T2" fmla="*/ 82 w 102"/>
                <a:gd name="T3" fmla="*/ 17 h 101"/>
                <a:gd name="T4" fmla="*/ 82 w 102"/>
                <a:gd name="T5" fmla="*/ 60 h 101"/>
                <a:gd name="T6" fmla="*/ 53 w 102"/>
                <a:gd name="T7" fmla="*/ 80 h 101"/>
                <a:gd name="T8" fmla="*/ 8 w 102"/>
                <a:gd name="T9" fmla="*/ 101 h 101"/>
                <a:gd name="T10" fmla="*/ 0 w 102"/>
                <a:gd name="T11" fmla="*/ 89 h 101"/>
                <a:gd name="T12" fmla="*/ 0 w 102"/>
                <a:gd name="T13" fmla="*/ 80 h 101"/>
                <a:gd name="T14" fmla="*/ 8 w 102"/>
                <a:gd name="T15" fmla="*/ 60 h 101"/>
                <a:gd name="T16" fmla="*/ 0 w 102"/>
                <a:gd name="T17" fmla="*/ 60 h 101"/>
                <a:gd name="T18" fmla="*/ 0 w 102"/>
                <a:gd name="T19" fmla="*/ 28 h 101"/>
                <a:gd name="T20" fmla="*/ 8 w 102"/>
                <a:gd name="T21" fmla="*/ 17 h 101"/>
                <a:gd name="T22" fmla="*/ 8 w 102"/>
                <a:gd name="T23" fmla="*/ 9 h 101"/>
                <a:gd name="T24" fmla="*/ 40 w 102"/>
                <a:gd name="T25" fmla="*/ 9 h 101"/>
                <a:gd name="T26" fmla="*/ 53 w 102"/>
                <a:gd name="T27" fmla="*/ 9 h 101"/>
                <a:gd name="T28" fmla="*/ 72 w 102"/>
                <a:gd name="T29" fmla="*/ 9 h 101"/>
                <a:gd name="T30" fmla="*/ 102 w 10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2" h="101">
                  <a:moveTo>
                    <a:pt x="102" y="0"/>
                  </a:moveTo>
                  <a:lnTo>
                    <a:pt x="82" y="17"/>
                  </a:lnTo>
                  <a:lnTo>
                    <a:pt x="82" y="60"/>
                  </a:lnTo>
                  <a:lnTo>
                    <a:pt x="53" y="80"/>
                  </a:lnTo>
                  <a:lnTo>
                    <a:pt x="8" y="101"/>
                  </a:lnTo>
                  <a:lnTo>
                    <a:pt x="0" y="89"/>
                  </a:lnTo>
                  <a:lnTo>
                    <a:pt x="0" y="80"/>
                  </a:lnTo>
                  <a:lnTo>
                    <a:pt x="8" y="60"/>
                  </a:lnTo>
                  <a:lnTo>
                    <a:pt x="0" y="60"/>
                  </a:lnTo>
                  <a:lnTo>
                    <a:pt x="0" y="28"/>
                  </a:lnTo>
                  <a:lnTo>
                    <a:pt x="8" y="17"/>
                  </a:lnTo>
                  <a:lnTo>
                    <a:pt x="8" y="9"/>
                  </a:lnTo>
                  <a:lnTo>
                    <a:pt x="40" y="9"/>
                  </a:lnTo>
                  <a:lnTo>
                    <a:pt x="53" y="9"/>
                  </a:lnTo>
                  <a:lnTo>
                    <a:pt x="72" y="9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3156" y="1839"/>
              <a:ext cx="102" cy="101"/>
            </a:xfrm>
            <a:custGeom>
              <a:avLst/>
              <a:gdLst>
                <a:gd name="T0" fmla="*/ 102 w 102"/>
                <a:gd name="T1" fmla="*/ 0 h 101"/>
                <a:gd name="T2" fmla="*/ 82 w 102"/>
                <a:gd name="T3" fmla="*/ 17 h 101"/>
                <a:gd name="T4" fmla="*/ 82 w 102"/>
                <a:gd name="T5" fmla="*/ 60 h 101"/>
                <a:gd name="T6" fmla="*/ 53 w 102"/>
                <a:gd name="T7" fmla="*/ 80 h 101"/>
                <a:gd name="T8" fmla="*/ 8 w 102"/>
                <a:gd name="T9" fmla="*/ 101 h 101"/>
                <a:gd name="T10" fmla="*/ 0 w 102"/>
                <a:gd name="T11" fmla="*/ 89 h 101"/>
                <a:gd name="T12" fmla="*/ 0 w 102"/>
                <a:gd name="T13" fmla="*/ 80 h 101"/>
                <a:gd name="T14" fmla="*/ 8 w 102"/>
                <a:gd name="T15" fmla="*/ 60 h 101"/>
                <a:gd name="T16" fmla="*/ 0 w 102"/>
                <a:gd name="T17" fmla="*/ 60 h 101"/>
                <a:gd name="T18" fmla="*/ 0 w 102"/>
                <a:gd name="T19" fmla="*/ 28 h 101"/>
                <a:gd name="T20" fmla="*/ 8 w 102"/>
                <a:gd name="T21" fmla="*/ 17 h 101"/>
                <a:gd name="T22" fmla="*/ 8 w 102"/>
                <a:gd name="T23" fmla="*/ 9 h 101"/>
                <a:gd name="T24" fmla="*/ 40 w 102"/>
                <a:gd name="T25" fmla="*/ 9 h 101"/>
                <a:gd name="T26" fmla="*/ 53 w 102"/>
                <a:gd name="T27" fmla="*/ 9 h 101"/>
                <a:gd name="T28" fmla="*/ 72 w 102"/>
                <a:gd name="T29" fmla="*/ 9 h 101"/>
                <a:gd name="T30" fmla="*/ 102 w 10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2" h="101">
                  <a:moveTo>
                    <a:pt x="102" y="0"/>
                  </a:moveTo>
                  <a:lnTo>
                    <a:pt x="82" y="17"/>
                  </a:lnTo>
                  <a:lnTo>
                    <a:pt x="82" y="60"/>
                  </a:lnTo>
                  <a:lnTo>
                    <a:pt x="53" y="80"/>
                  </a:lnTo>
                  <a:lnTo>
                    <a:pt x="8" y="101"/>
                  </a:lnTo>
                  <a:lnTo>
                    <a:pt x="0" y="89"/>
                  </a:lnTo>
                  <a:lnTo>
                    <a:pt x="0" y="80"/>
                  </a:lnTo>
                  <a:lnTo>
                    <a:pt x="8" y="60"/>
                  </a:lnTo>
                  <a:lnTo>
                    <a:pt x="0" y="60"/>
                  </a:lnTo>
                  <a:lnTo>
                    <a:pt x="0" y="28"/>
                  </a:lnTo>
                  <a:lnTo>
                    <a:pt x="8" y="17"/>
                  </a:lnTo>
                  <a:lnTo>
                    <a:pt x="8" y="9"/>
                  </a:lnTo>
                  <a:lnTo>
                    <a:pt x="40" y="9"/>
                  </a:lnTo>
                  <a:lnTo>
                    <a:pt x="53" y="9"/>
                  </a:lnTo>
                  <a:lnTo>
                    <a:pt x="72" y="9"/>
                  </a:lnTo>
                  <a:lnTo>
                    <a:pt x="102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3147" y="1919"/>
              <a:ext cx="73" cy="73"/>
            </a:xfrm>
            <a:custGeom>
              <a:avLst/>
              <a:gdLst>
                <a:gd name="T0" fmla="*/ 9 w 73"/>
                <a:gd name="T1" fmla="*/ 9 h 73"/>
                <a:gd name="T2" fmla="*/ 0 w 73"/>
                <a:gd name="T3" fmla="*/ 20 h 73"/>
                <a:gd name="T4" fmla="*/ 9 w 73"/>
                <a:gd name="T5" fmla="*/ 43 h 73"/>
                <a:gd name="T6" fmla="*/ 0 w 73"/>
                <a:gd name="T7" fmla="*/ 73 h 73"/>
                <a:gd name="T8" fmla="*/ 17 w 73"/>
                <a:gd name="T9" fmla="*/ 73 h 73"/>
                <a:gd name="T10" fmla="*/ 29 w 73"/>
                <a:gd name="T11" fmla="*/ 61 h 73"/>
                <a:gd name="T12" fmla="*/ 38 w 73"/>
                <a:gd name="T13" fmla="*/ 61 h 73"/>
                <a:gd name="T14" fmla="*/ 49 w 73"/>
                <a:gd name="T15" fmla="*/ 53 h 73"/>
                <a:gd name="T16" fmla="*/ 29 w 73"/>
                <a:gd name="T17" fmla="*/ 29 h 73"/>
                <a:gd name="T18" fmla="*/ 73 w 73"/>
                <a:gd name="T19" fmla="*/ 20 h 73"/>
                <a:gd name="T20" fmla="*/ 61 w 73"/>
                <a:gd name="T21" fmla="*/ 0 h 73"/>
                <a:gd name="T22" fmla="*/ 17 w 73"/>
                <a:gd name="T23" fmla="*/ 20 h 73"/>
                <a:gd name="T24" fmla="*/ 9 w 73"/>
                <a:gd name="T25" fmla="*/ 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73">
                  <a:moveTo>
                    <a:pt x="9" y="9"/>
                  </a:moveTo>
                  <a:lnTo>
                    <a:pt x="0" y="20"/>
                  </a:lnTo>
                  <a:lnTo>
                    <a:pt x="9" y="43"/>
                  </a:lnTo>
                  <a:lnTo>
                    <a:pt x="0" y="73"/>
                  </a:lnTo>
                  <a:lnTo>
                    <a:pt x="17" y="73"/>
                  </a:lnTo>
                  <a:lnTo>
                    <a:pt x="29" y="61"/>
                  </a:lnTo>
                  <a:lnTo>
                    <a:pt x="38" y="61"/>
                  </a:lnTo>
                  <a:lnTo>
                    <a:pt x="49" y="53"/>
                  </a:lnTo>
                  <a:lnTo>
                    <a:pt x="29" y="29"/>
                  </a:lnTo>
                  <a:lnTo>
                    <a:pt x="73" y="20"/>
                  </a:lnTo>
                  <a:lnTo>
                    <a:pt x="61" y="0"/>
                  </a:lnTo>
                  <a:lnTo>
                    <a:pt x="17" y="20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3147" y="1919"/>
              <a:ext cx="73" cy="73"/>
            </a:xfrm>
            <a:custGeom>
              <a:avLst/>
              <a:gdLst>
                <a:gd name="T0" fmla="*/ 9 w 73"/>
                <a:gd name="T1" fmla="*/ 9 h 73"/>
                <a:gd name="T2" fmla="*/ 0 w 73"/>
                <a:gd name="T3" fmla="*/ 20 h 73"/>
                <a:gd name="T4" fmla="*/ 9 w 73"/>
                <a:gd name="T5" fmla="*/ 43 h 73"/>
                <a:gd name="T6" fmla="*/ 0 w 73"/>
                <a:gd name="T7" fmla="*/ 73 h 73"/>
                <a:gd name="T8" fmla="*/ 17 w 73"/>
                <a:gd name="T9" fmla="*/ 73 h 73"/>
                <a:gd name="T10" fmla="*/ 29 w 73"/>
                <a:gd name="T11" fmla="*/ 61 h 73"/>
                <a:gd name="T12" fmla="*/ 38 w 73"/>
                <a:gd name="T13" fmla="*/ 61 h 73"/>
                <a:gd name="T14" fmla="*/ 49 w 73"/>
                <a:gd name="T15" fmla="*/ 53 h 73"/>
                <a:gd name="T16" fmla="*/ 29 w 73"/>
                <a:gd name="T17" fmla="*/ 29 h 73"/>
                <a:gd name="T18" fmla="*/ 73 w 73"/>
                <a:gd name="T19" fmla="*/ 20 h 73"/>
                <a:gd name="T20" fmla="*/ 61 w 73"/>
                <a:gd name="T21" fmla="*/ 0 h 73"/>
                <a:gd name="T22" fmla="*/ 17 w 73"/>
                <a:gd name="T23" fmla="*/ 20 h 73"/>
                <a:gd name="T24" fmla="*/ 9 w 73"/>
                <a:gd name="T25" fmla="*/ 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73">
                  <a:moveTo>
                    <a:pt x="9" y="9"/>
                  </a:moveTo>
                  <a:lnTo>
                    <a:pt x="0" y="20"/>
                  </a:lnTo>
                  <a:lnTo>
                    <a:pt x="9" y="43"/>
                  </a:lnTo>
                  <a:lnTo>
                    <a:pt x="0" y="73"/>
                  </a:lnTo>
                  <a:lnTo>
                    <a:pt x="17" y="73"/>
                  </a:lnTo>
                  <a:lnTo>
                    <a:pt x="29" y="61"/>
                  </a:lnTo>
                  <a:lnTo>
                    <a:pt x="38" y="61"/>
                  </a:lnTo>
                  <a:lnTo>
                    <a:pt x="49" y="53"/>
                  </a:lnTo>
                  <a:lnTo>
                    <a:pt x="29" y="29"/>
                  </a:lnTo>
                  <a:lnTo>
                    <a:pt x="73" y="20"/>
                  </a:lnTo>
                  <a:lnTo>
                    <a:pt x="61" y="0"/>
                  </a:lnTo>
                  <a:lnTo>
                    <a:pt x="17" y="20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3209" y="1839"/>
              <a:ext cx="166" cy="162"/>
            </a:xfrm>
            <a:custGeom>
              <a:avLst/>
              <a:gdLst>
                <a:gd name="T0" fmla="*/ 93 w 166"/>
                <a:gd name="T1" fmla="*/ 0 h 162"/>
                <a:gd name="T2" fmla="*/ 64 w 166"/>
                <a:gd name="T3" fmla="*/ 0 h 162"/>
                <a:gd name="T4" fmla="*/ 48 w 166"/>
                <a:gd name="T5" fmla="*/ 0 h 162"/>
                <a:gd name="T6" fmla="*/ 29 w 166"/>
                <a:gd name="T7" fmla="*/ 17 h 162"/>
                <a:gd name="T8" fmla="*/ 29 w 166"/>
                <a:gd name="T9" fmla="*/ 60 h 162"/>
                <a:gd name="T10" fmla="*/ 0 w 166"/>
                <a:gd name="T11" fmla="*/ 80 h 162"/>
                <a:gd name="T12" fmla="*/ 11 w 166"/>
                <a:gd name="T13" fmla="*/ 101 h 162"/>
                <a:gd name="T14" fmla="*/ 29 w 166"/>
                <a:gd name="T15" fmla="*/ 109 h 162"/>
                <a:gd name="T16" fmla="*/ 72 w 166"/>
                <a:gd name="T17" fmla="*/ 133 h 162"/>
                <a:gd name="T18" fmla="*/ 84 w 166"/>
                <a:gd name="T19" fmla="*/ 133 h 162"/>
                <a:gd name="T20" fmla="*/ 84 w 166"/>
                <a:gd name="T21" fmla="*/ 152 h 162"/>
                <a:gd name="T22" fmla="*/ 101 w 166"/>
                <a:gd name="T23" fmla="*/ 162 h 162"/>
                <a:gd name="T24" fmla="*/ 113 w 166"/>
                <a:gd name="T25" fmla="*/ 152 h 162"/>
                <a:gd name="T26" fmla="*/ 136 w 166"/>
                <a:gd name="T27" fmla="*/ 162 h 162"/>
                <a:gd name="T28" fmla="*/ 145 w 166"/>
                <a:gd name="T29" fmla="*/ 141 h 162"/>
                <a:gd name="T30" fmla="*/ 166 w 166"/>
                <a:gd name="T31" fmla="*/ 141 h 162"/>
                <a:gd name="T32" fmla="*/ 145 w 166"/>
                <a:gd name="T33" fmla="*/ 123 h 162"/>
                <a:gd name="T34" fmla="*/ 145 w 166"/>
                <a:gd name="T35" fmla="*/ 89 h 162"/>
                <a:gd name="T36" fmla="*/ 113 w 166"/>
                <a:gd name="T37" fmla="*/ 80 h 162"/>
                <a:gd name="T38" fmla="*/ 101 w 166"/>
                <a:gd name="T39" fmla="*/ 60 h 162"/>
                <a:gd name="T40" fmla="*/ 113 w 166"/>
                <a:gd name="T41" fmla="*/ 38 h 162"/>
                <a:gd name="T42" fmla="*/ 93 w 166"/>
                <a:gd name="T43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6" h="162">
                  <a:moveTo>
                    <a:pt x="93" y="0"/>
                  </a:moveTo>
                  <a:lnTo>
                    <a:pt x="64" y="0"/>
                  </a:lnTo>
                  <a:lnTo>
                    <a:pt x="48" y="0"/>
                  </a:lnTo>
                  <a:lnTo>
                    <a:pt x="29" y="17"/>
                  </a:lnTo>
                  <a:lnTo>
                    <a:pt x="29" y="60"/>
                  </a:lnTo>
                  <a:lnTo>
                    <a:pt x="0" y="80"/>
                  </a:lnTo>
                  <a:lnTo>
                    <a:pt x="11" y="101"/>
                  </a:lnTo>
                  <a:lnTo>
                    <a:pt x="29" y="109"/>
                  </a:lnTo>
                  <a:lnTo>
                    <a:pt x="72" y="133"/>
                  </a:lnTo>
                  <a:lnTo>
                    <a:pt x="84" y="133"/>
                  </a:lnTo>
                  <a:lnTo>
                    <a:pt x="84" y="152"/>
                  </a:lnTo>
                  <a:lnTo>
                    <a:pt x="101" y="162"/>
                  </a:lnTo>
                  <a:lnTo>
                    <a:pt x="113" y="152"/>
                  </a:lnTo>
                  <a:lnTo>
                    <a:pt x="136" y="162"/>
                  </a:lnTo>
                  <a:lnTo>
                    <a:pt x="145" y="141"/>
                  </a:lnTo>
                  <a:lnTo>
                    <a:pt x="166" y="141"/>
                  </a:lnTo>
                  <a:lnTo>
                    <a:pt x="145" y="123"/>
                  </a:lnTo>
                  <a:lnTo>
                    <a:pt x="145" y="89"/>
                  </a:lnTo>
                  <a:lnTo>
                    <a:pt x="113" y="80"/>
                  </a:lnTo>
                  <a:lnTo>
                    <a:pt x="101" y="60"/>
                  </a:lnTo>
                  <a:lnTo>
                    <a:pt x="113" y="38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3209" y="1839"/>
              <a:ext cx="166" cy="162"/>
            </a:xfrm>
            <a:custGeom>
              <a:avLst/>
              <a:gdLst>
                <a:gd name="T0" fmla="*/ 93 w 166"/>
                <a:gd name="T1" fmla="*/ 0 h 162"/>
                <a:gd name="T2" fmla="*/ 64 w 166"/>
                <a:gd name="T3" fmla="*/ 0 h 162"/>
                <a:gd name="T4" fmla="*/ 48 w 166"/>
                <a:gd name="T5" fmla="*/ 0 h 162"/>
                <a:gd name="T6" fmla="*/ 29 w 166"/>
                <a:gd name="T7" fmla="*/ 17 h 162"/>
                <a:gd name="T8" fmla="*/ 29 w 166"/>
                <a:gd name="T9" fmla="*/ 60 h 162"/>
                <a:gd name="T10" fmla="*/ 0 w 166"/>
                <a:gd name="T11" fmla="*/ 80 h 162"/>
                <a:gd name="T12" fmla="*/ 11 w 166"/>
                <a:gd name="T13" fmla="*/ 101 h 162"/>
                <a:gd name="T14" fmla="*/ 29 w 166"/>
                <a:gd name="T15" fmla="*/ 109 h 162"/>
                <a:gd name="T16" fmla="*/ 72 w 166"/>
                <a:gd name="T17" fmla="*/ 133 h 162"/>
                <a:gd name="T18" fmla="*/ 84 w 166"/>
                <a:gd name="T19" fmla="*/ 133 h 162"/>
                <a:gd name="T20" fmla="*/ 84 w 166"/>
                <a:gd name="T21" fmla="*/ 152 h 162"/>
                <a:gd name="T22" fmla="*/ 101 w 166"/>
                <a:gd name="T23" fmla="*/ 162 h 162"/>
                <a:gd name="T24" fmla="*/ 113 w 166"/>
                <a:gd name="T25" fmla="*/ 152 h 162"/>
                <a:gd name="T26" fmla="*/ 136 w 166"/>
                <a:gd name="T27" fmla="*/ 162 h 162"/>
                <a:gd name="T28" fmla="*/ 145 w 166"/>
                <a:gd name="T29" fmla="*/ 141 h 162"/>
                <a:gd name="T30" fmla="*/ 166 w 166"/>
                <a:gd name="T31" fmla="*/ 141 h 162"/>
                <a:gd name="T32" fmla="*/ 145 w 166"/>
                <a:gd name="T33" fmla="*/ 123 h 162"/>
                <a:gd name="T34" fmla="*/ 145 w 166"/>
                <a:gd name="T35" fmla="*/ 89 h 162"/>
                <a:gd name="T36" fmla="*/ 113 w 166"/>
                <a:gd name="T37" fmla="*/ 80 h 162"/>
                <a:gd name="T38" fmla="*/ 101 w 166"/>
                <a:gd name="T39" fmla="*/ 60 h 162"/>
                <a:gd name="T40" fmla="*/ 113 w 166"/>
                <a:gd name="T41" fmla="*/ 38 h 162"/>
                <a:gd name="T42" fmla="*/ 93 w 166"/>
                <a:gd name="T43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6" h="162">
                  <a:moveTo>
                    <a:pt x="93" y="0"/>
                  </a:moveTo>
                  <a:lnTo>
                    <a:pt x="64" y="0"/>
                  </a:lnTo>
                  <a:lnTo>
                    <a:pt x="48" y="0"/>
                  </a:lnTo>
                  <a:lnTo>
                    <a:pt x="29" y="17"/>
                  </a:lnTo>
                  <a:lnTo>
                    <a:pt x="29" y="60"/>
                  </a:lnTo>
                  <a:lnTo>
                    <a:pt x="0" y="80"/>
                  </a:lnTo>
                  <a:lnTo>
                    <a:pt x="11" y="101"/>
                  </a:lnTo>
                  <a:lnTo>
                    <a:pt x="29" y="109"/>
                  </a:lnTo>
                  <a:lnTo>
                    <a:pt x="72" y="133"/>
                  </a:lnTo>
                  <a:lnTo>
                    <a:pt x="84" y="133"/>
                  </a:lnTo>
                  <a:lnTo>
                    <a:pt x="84" y="152"/>
                  </a:lnTo>
                  <a:lnTo>
                    <a:pt x="101" y="162"/>
                  </a:lnTo>
                  <a:lnTo>
                    <a:pt x="113" y="152"/>
                  </a:lnTo>
                  <a:lnTo>
                    <a:pt x="136" y="162"/>
                  </a:lnTo>
                  <a:lnTo>
                    <a:pt x="145" y="141"/>
                  </a:lnTo>
                  <a:lnTo>
                    <a:pt x="166" y="141"/>
                  </a:lnTo>
                  <a:lnTo>
                    <a:pt x="145" y="123"/>
                  </a:lnTo>
                  <a:lnTo>
                    <a:pt x="145" y="89"/>
                  </a:lnTo>
                  <a:lnTo>
                    <a:pt x="113" y="80"/>
                  </a:lnTo>
                  <a:lnTo>
                    <a:pt x="101" y="60"/>
                  </a:lnTo>
                  <a:lnTo>
                    <a:pt x="113" y="38"/>
                  </a:lnTo>
                  <a:lnTo>
                    <a:pt x="93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3132" y="1919"/>
              <a:ext cx="24" cy="73"/>
            </a:xfrm>
            <a:custGeom>
              <a:avLst/>
              <a:gdLst>
                <a:gd name="T0" fmla="*/ 24 w 24"/>
                <a:gd name="T1" fmla="*/ 9 h 73"/>
                <a:gd name="T2" fmla="*/ 24 w 24"/>
                <a:gd name="T3" fmla="*/ 0 h 73"/>
                <a:gd name="T4" fmla="*/ 15 w 24"/>
                <a:gd name="T5" fmla="*/ 0 h 73"/>
                <a:gd name="T6" fmla="*/ 0 w 24"/>
                <a:gd name="T7" fmla="*/ 29 h 73"/>
                <a:gd name="T8" fmla="*/ 0 w 24"/>
                <a:gd name="T9" fmla="*/ 43 h 73"/>
                <a:gd name="T10" fmla="*/ 15 w 24"/>
                <a:gd name="T11" fmla="*/ 73 h 73"/>
                <a:gd name="T12" fmla="*/ 24 w 24"/>
                <a:gd name="T13" fmla="*/ 43 h 73"/>
                <a:gd name="T14" fmla="*/ 15 w 24"/>
                <a:gd name="T15" fmla="*/ 20 h 73"/>
                <a:gd name="T16" fmla="*/ 24 w 24"/>
                <a:gd name="T17" fmla="*/ 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73">
                  <a:moveTo>
                    <a:pt x="24" y="9"/>
                  </a:moveTo>
                  <a:lnTo>
                    <a:pt x="24" y="0"/>
                  </a:lnTo>
                  <a:lnTo>
                    <a:pt x="15" y="0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5" y="73"/>
                  </a:lnTo>
                  <a:lnTo>
                    <a:pt x="24" y="43"/>
                  </a:lnTo>
                  <a:lnTo>
                    <a:pt x="15" y="20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3132" y="1919"/>
              <a:ext cx="24" cy="73"/>
            </a:xfrm>
            <a:custGeom>
              <a:avLst/>
              <a:gdLst>
                <a:gd name="T0" fmla="*/ 24 w 24"/>
                <a:gd name="T1" fmla="*/ 9 h 73"/>
                <a:gd name="T2" fmla="*/ 24 w 24"/>
                <a:gd name="T3" fmla="*/ 0 h 73"/>
                <a:gd name="T4" fmla="*/ 15 w 24"/>
                <a:gd name="T5" fmla="*/ 0 h 73"/>
                <a:gd name="T6" fmla="*/ 0 w 24"/>
                <a:gd name="T7" fmla="*/ 29 h 73"/>
                <a:gd name="T8" fmla="*/ 0 w 24"/>
                <a:gd name="T9" fmla="*/ 43 h 73"/>
                <a:gd name="T10" fmla="*/ 15 w 24"/>
                <a:gd name="T11" fmla="*/ 73 h 73"/>
                <a:gd name="T12" fmla="*/ 24 w 24"/>
                <a:gd name="T13" fmla="*/ 43 h 73"/>
                <a:gd name="T14" fmla="*/ 15 w 24"/>
                <a:gd name="T15" fmla="*/ 20 h 73"/>
                <a:gd name="T16" fmla="*/ 24 w 24"/>
                <a:gd name="T17" fmla="*/ 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73">
                  <a:moveTo>
                    <a:pt x="24" y="9"/>
                  </a:moveTo>
                  <a:lnTo>
                    <a:pt x="24" y="0"/>
                  </a:lnTo>
                  <a:lnTo>
                    <a:pt x="15" y="0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5" y="73"/>
                  </a:lnTo>
                  <a:lnTo>
                    <a:pt x="24" y="43"/>
                  </a:lnTo>
                  <a:lnTo>
                    <a:pt x="15" y="20"/>
                  </a:lnTo>
                  <a:lnTo>
                    <a:pt x="24" y="9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auto">
            <a:xfrm>
              <a:off x="2977" y="1949"/>
              <a:ext cx="187" cy="186"/>
            </a:xfrm>
            <a:custGeom>
              <a:avLst/>
              <a:gdLst>
                <a:gd name="T0" fmla="*/ 155 w 187"/>
                <a:gd name="T1" fmla="*/ 14 h 186"/>
                <a:gd name="T2" fmla="*/ 170 w 187"/>
                <a:gd name="T3" fmla="*/ 43 h 186"/>
                <a:gd name="T4" fmla="*/ 155 w 187"/>
                <a:gd name="T5" fmla="*/ 72 h 186"/>
                <a:gd name="T6" fmla="*/ 146 w 187"/>
                <a:gd name="T7" fmla="*/ 61 h 186"/>
                <a:gd name="T8" fmla="*/ 125 w 187"/>
                <a:gd name="T9" fmla="*/ 32 h 186"/>
                <a:gd name="T10" fmla="*/ 135 w 187"/>
                <a:gd name="T11" fmla="*/ 52 h 186"/>
                <a:gd name="T12" fmla="*/ 187 w 187"/>
                <a:gd name="T13" fmla="*/ 148 h 186"/>
                <a:gd name="T14" fmla="*/ 187 w 187"/>
                <a:gd name="T15" fmla="*/ 168 h 186"/>
                <a:gd name="T16" fmla="*/ 170 w 187"/>
                <a:gd name="T17" fmla="*/ 186 h 186"/>
                <a:gd name="T18" fmla="*/ 146 w 187"/>
                <a:gd name="T19" fmla="*/ 186 h 186"/>
                <a:gd name="T20" fmla="*/ 9 w 187"/>
                <a:gd name="T21" fmla="*/ 186 h 186"/>
                <a:gd name="T22" fmla="*/ 0 w 187"/>
                <a:gd name="T23" fmla="*/ 61 h 186"/>
                <a:gd name="T24" fmla="*/ 0 w 187"/>
                <a:gd name="T25" fmla="*/ 32 h 186"/>
                <a:gd name="T26" fmla="*/ 0 w 187"/>
                <a:gd name="T27" fmla="*/ 0 h 186"/>
                <a:gd name="T28" fmla="*/ 32 w 187"/>
                <a:gd name="T29" fmla="*/ 0 h 186"/>
                <a:gd name="T30" fmla="*/ 73 w 187"/>
                <a:gd name="T31" fmla="*/ 14 h 186"/>
                <a:gd name="T32" fmla="*/ 105 w 187"/>
                <a:gd name="T33" fmla="*/ 0 h 186"/>
                <a:gd name="T34" fmla="*/ 114 w 187"/>
                <a:gd name="T35" fmla="*/ 0 h 186"/>
                <a:gd name="T36" fmla="*/ 114 w 187"/>
                <a:gd name="T37" fmla="*/ 14 h 186"/>
                <a:gd name="T38" fmla="*/ 125 w 187"/>
                <a:gd name="T39" fmla="*/ 14 h 186"/>
                <a:gd name="T40" fmla="*/ 135 w 187"/>
                <a:gd name="T41" fmla="*/ 14 h 186"/>
                <a:gd name="T42" fmla="*/ 155 w 187"/>
                <a:gd name="T43" fmla="*/ 1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7" h="186">
                  <a:moveTo>
                    <a:pt x="155" y="14"/>
                  </a:moveTo>
                  <a:lnTo>
                    <a:pt x="170" y="43"/>
                  </a:lnTo>
                  <a:lnTo>
                    <a:pt x="155" y="72"/>
                  </a:lnTo>
                  <a:lnTo>
                    <a:pt x="146" y="61"/>
                  </a:lnTo>
                  <a:lnTo>
                    <a:pt x="125" y="32"/>
                  </a:lnTo>
                  <a:lnTo>
                    <a:pt x="135" y="52"/>
                  </a:lnTo>
                  <a:lnTo>
                    <a:pt x="187" y="148"/>
                  </a:lnTo>
                  <a:lnTo>
                    <a:pt x="187" y="168"/>
                  </a:lnTo>
                  <a:lnTo>
                    <a:pt x="170" y="186"/>
                  </a:lnTo>
                  <a:lnTo>
                    <a:pt x="146" y="186"/>
                  </a:lnTo>
                  <a:lnTo>
                    <a:pt x="9" y="186"/>
                  </a:lnTo>
                  <a:lnTo>
                    <a:pt x="0" y="61"/>
                  </a:lnTo>
                  <a:lnTo>
                    <a:pt x="0" y="32"/>
                  </a:lnTo>
                  <a:lnTo>
                    <a:pt x="0" y="0"/>
                  </a:lnTo>
                  <a:lnTo>
                    <a:pt x="32" y="0"/>
                  </a:lnTo>
                  <a:lnTo>
                    <a:pt x="73" y="14"/>
                  </a:lnTo>
                  <a:lnTo>
                    <a:pt x="105" y="0"/>
                  </a:lnTo>
                  <a:lnTo>
                    <a:pt x="114" y="0"/>
                  </a:lnTo>
                  <a:lnTo>
                    <a:pt x="114" y="14"/>
                  </a:lnTo>
                  <a:lnTo>
                    <a:pt x="125" y="14"/>
                  </a:lnTo>
                  <a:lnTo>
                    <a:pt x="135" y="14"/>
                  </a:lnTo>
                  <a:lnTo>
                    <a:pt x="155" y="14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2977" y="1949"/>
              <a:ext cx="187" cy="186"/>
            </a:xfrm>
            <a:custGeom>
              <a:avLst/>
              <a:gdLst>
                <a:gd name="T0" fmla="*/ 155 w 187"/>
                <a:gd name="T1" fmla="*/ 14 h 186"/>
                <a:gd name="T2" fmla="*/ 170 w 187"/>
                <a:gd name="T3" fmla="*/ 43 h 186"/>
                <a:gd name="T4" fmla="*/ 155 w 187"/>
                <a:gd name="T5" fmla="*/ 72 h 186"/>
                <a:gd name="T6" fmla="*/ 146 w 187"/>
                <a:gd name="T7" fmla="*/ 61 h 186"/>
                <a:gd name="T8" fmla="*/ 125 w 187"/>
                <a:gd name="T9" fmla="*/ 32 h 186"/>
                <a:gd name="T10" fmla="*/ 135 w 187"/>
                <a:gd name="T11" fmla="*/ 52 h 186"/>
                <a:gd name="T12" fmla="*/ 187 w 187"/>
                <a:gd name="T13" fmla="*/ 148 h 186"/>
                <a:gd name="T14" fmla="*/ 187 w 187"/>
                <a:gd name="T15" fmla="*/ 168 h 186"/>
                <a:gd name="T16" fmla="*/ 170 w 187"/>
                <a:gd name="T17" fmla="*/ 186 h 186"/>
                <a:gd name="T18" fmla="*/ 146 w 187"/>
                <a:gd name="T19" fmla="*/ 186 h 186"/>
                <a:gd name="T20" fmla="*/ 9 w 187"/>
                <a:gd name="T21" fmla="*/ 186 h 186"/>
                <a:gd name="T22" fmla="*/ 0 w 187"/>
                <a:gd name="T23" fmla="*/ 61 h 186"/>
                <a:gd name="T24" fmla="*/ 0 w 187"/>
                <a:gd name="T25" fmla="*/ 32 h 186"/>
                <a:gd name="T26" fmla="*/ 0 w 187"/>
                <a:gd name="T27" fmla="*/ 0 h 186"/>
                <a:gd name="T28" fmla="*/ 32 w 187"/>
                <a:gd name="T29" fmla="*/ 0 h 186"/>
                <a:gd name="T30" fmla="*/ 73 w 187"/>
                <a:gd name="T31" fmla="*/ 14 h 186"/>
                <a:gd name="T32" fmla="*/ 105 w 187"/>
                <a:gd name="T33" fmla="*/ 0 h 186"/>
                <a:gd name="T34" fmla="*/ 114 w 187"/>
                <a:gd name="T35" fmla="*/ 0 h 186"/>
                <a:gd name="T36" fmla="*/ 114 w 187"/>
                <a:gd name="T37" fmla="*/ 14 h 186"/>
                <a:gd name="T38" fmla="*/ 125 w 187"/>
                <a:gd name="T39" fmla="*/ 14 h 186"/>
                <a:gd name="T40" fmla="*/ 135 w 187"/>
                <a:gd name="T41" fmla="*/ 14 h 186"/>
                <a:gd name="T42" fmla="*/ 155 w 187"/>
                <a:gd name="T43" fmla="*/ 1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7" h="186">
                  <a:moveTo>
                    <a:pt x="155" y="14"/>
                  </a:moveTo>
                  <a:lnTo>
                    <a:pt x="170" y="43"/>
                  </a:lnTo>
                  <a:lnTo>
                    <a:pt x="155" y="72"/>
                  </a:lnTo>
                  <a:lnTo>
                    <a:pt x="146" y="61"/>
                  </a:lnTo>
                  <a:lnTo>
                    <a:pt x="125" y="32"/>
                  </a:lnTo>
                  <a:lnTo>
                    <a:pt x="135" y="52"/>
                  </a:lnTo>
                  <a:lnTo>
                    <a:pt x="187" y="148"/>
                  </a:lnTo>
                  <a:lnTo>
                    <a:pt x="187" y="168"/>
                  </a:lnTo>
                  <a:lnTo>
                    <a:pt x="170" y="186"/>
                  </a:lnTo>
                  <a:lnTo>
                    <a:pt x="146" y="186"/>
                  </a:lnTo>
                  <a:lnTo>
                    <a:pt x="9" y="186"/>
                  </a:lnTo>
                  <a:lnTo>
                    <a:pt x="0" y="61"/>
                  </a:lnTo>
                  <a:lnTo>
                    <a:pt x="0" y="32"/>
                  </a:lnTo>
                  <a:lnTo>
                    <a:pt x="0" y="0"/>
                  </a:lnTo>
                  <a:lnTo>
                    <a:pt x="32" y="0"/>
                  </a:lnTo>
                  <a:lnTo>
                    <a:pt x="73" y="14"/>
                  </a:lnTo>
                  <a:lnTo>
                    <a:pt x="105" y="0"/>
                  </a:lnTo>
                  <a:lnTo>
                    <a:pt x="114" y="0"/>
                  </a:lnTo>
                  <a:lnTo>
                    <a:pt x="114" y="14"/>
                  </a:lnTo>
                  <a:lnTo>
                    <a:pt x="125" y="14"/>
                  </a:lnTo>
                  <a:lnTo>
                    <a:pt x="135" y="14"/>
                  </a:lnTo>
                  <a:lnTo>
                    <a:pt x="155" y="14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132" y="2219"/>
              <a:ext cx="251" cy="281"/>
            </a:xfrm>
            <a:custGeom>
              <a:avLst/>
              <a:gdLst>
                <a:gd name="T0" fmla="*/ 63 w 251"/>
                <a:gd name="T1" fmla="*/ 257 h 281"/>
                <a:gd name="T2" fmla="*/ 43 w 251"/>
                <a:gd name="T3" fmla="*/ 257 h 281"/>
                <a:gd name="T4" fmla="*/ 43 w 251"/>
                <a:gd name="T5" fmla="*/ 245 h 281"/>
                <a:gd name="T6" fmla="*/ 31 w 251"/>
                <a:gd name="T7" fmla="*/ 237 h 281"/>
                <a:gd name="T8" fmla="*/ 14 w 251"/>
                <a:gd name="T9" fmla="*/ 205 h 281"/>
                <a:gd name="T10" fmla="*/ 0 w 251"/>
                <a:gd name="T11" fmla="*/ 197 h 281"/>
                <a:gd name="T12" fmla="*/ 0 w 251"/>
                <a:gd name="T13" fmla="*/ 184 h 281"/>
                <a:gd name="T14" fmla="*/ 14 w 251"/>
                <a:gd name="T15" fmla="*/ 184 h 281"/>
                <a:gd name="T16" fmla="*/ 22 w 251"/>
                <a:gd name="T17" fmla="*/ 144 h 281"/>
                <a:gd name="T18" fmla="*/ 52 w 251"/>
                <a:gd name="T19" fmla="*/ 92 h 281"/>
                <a:gd name="T20" fmla="*/ 63 w 251"/>
                <a:gd name="T21" fmla="*/ 19 h 281"/>
                <a:gd name="T22" fmla="*/ 87 w 251"/>
                <a:gd name="T23" fmla="*/ 11 h 281"/>
                <a:gd name="T24" fmla="*/ 87 w 251"/>
                <a:gd name="T25" fmla="*/ 0 h 281"/>
                <a:gd name="T26" fmla="*/ 105 w 251"/>
                <a:gd name="T27" fmla="*/ 40 h 281"/>
                <a:gd name="T28" fmla="*/ 140 w 251"/>
                <a:gd name="T29" fmla="*/ 60 h 281"/>
                <a:gd name="T30" fmla="*/ 169 w 251"/>
                <a:gd name="T31" fmla="*/ 103 h 281"/>
                <a:gd name="T32" fmla="*/ 160 w 251"/>
                <a:gd name="T33" fmla="*/ 113 h 281"/>
                <a:gd name="T34" fmla="*/ 148 w 251"/>
                <a:gd name="T35" fmla="*/ 132 h 281"/>
                <a:gd name="T36" fmla="*/ 169 w 251"/>
                <a:gd name="T37" fmla="*/ 132 h 281"/>
                <a:gd name="T38" fmla="*/ 169 w 251"/>
                <a:gd name="T39" fmla="*/ 144 h 281"/>
                <a:gd name="T40" fmla="*/ 189 w 251"/>
                <a:gd name="T41" fmla="*/ 176 h 281"/>
                <a:gd name="T42" fmla="*/ 242 w 251"/>
                <a:gd name="T43" fmla="*/ 197 h 281"/>
                <a:gd name="T44" fmla="*/ 251 w 251"/>
                <a:gd name="T45" fmla="*/ 197 h 281"/>
                <a:gd name="T46" fmla="*/ 213 w 251"/>
                <a:gd name="T47" fmla="*/ 245 h 281"/>
                <a:gd name="T48" fmla="*/ 178 w 251"/>
                <a:gd name="T49" fmla="*/ 257 h 281"/>
                <a:gd name="T50" fmla="*/ 148 w 251"/>
                <a:gd name="T51" fmla="*/ 266 h 281"/>
                <a:gd name="T52" fmla="*/ 140 w 251"/>
                <a:gd name="T53" fmla="*/ 266 h 281"/>
                <a:gd name="T54" fmla="*/ 105 w 251"/>
                <a:gd name="T55" fmla="*/ 281 h 281"/>
                <a:gd name="T56" fmla="*/ 87 w 251"/>
                <a:gd name="T57" fmla="*/ 281 h 281"/>
                <a:gd name="T58" fmla="*/ 63 w 251"/>
                <a:gd name="T59" fmla="*/ 257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1" h="281">
                  <a:moveTo>
                    <a:pt x="63" y="257"/>
                  </a:moveTo>
                  <a:lnTo>
                    <a:pt x="43" y="257"/>
                  </a:lnTo>
                  <a:lnTo>
                    <a:pt x="43" y="245"/>
                  </a:lnTo>
                  <a:lnTo>
                    <a:pt x="31" y="237"/>
                  </a:lnTo>
                  <a:lnTo>
                    <a:pt x="14" y="205"/>
                  </a:lnTo>
                  <a:lnTo>
                    <a:pt x="0" y="197"/>
                  </a:lnTo>
                  <a:lnTo>
                    <a:pt x="0" y="184"/>
                  </a:lnTo>
                  <a:lnTo>
                    <a:pt x="14" y="184"/>
                  </a:lnTo>
                  <a:lnTo>
                    <a:pt x="22" y="144"/>
                  </a:lnTo>
                  <a:lnTo>
                    <a:pt x="52" y="92"/>
                  </a:lnTo>
                  <a:lnTo>
                    <a:pt x="63" y="19"/>
                  </a:lnTo>
                  <a:lnTo>
                    <a:pt x="87" y="11"/>
                  </a:lnTo>
                  <a:lnTo>
                    <a:pt x="87" y="0"/>
                  </a:lnTo>
                  <a:lnTo>
                    <a:pt x="105" y="40"/>
                  </a:lnTo>
                  <a:lnTo>
                    <a:pt x="140" y="60"/>
                  </a:lnTo>
                  <a:lnTo>
                    <a:pt x="169" y="103"/>
                  </a:lnTo>
                  <a:lnTo>
                    <a:pt x="160" y="113"/>
                  </a:lnTo>
                  <a:lnTo>
                    <a:pt x="148" y="132"/>
                  </a:lnTo>
                  <a:lnTo>
                    <a:pt x="169" y="132"/>
                  </a:lnTo>
                  <a:lnTo>
                    <a:pt x="169" y="144"/>
                  </a:lnTo>
                  <a:lnTo>
                    <a:pt x="189" y="176"/>
                  </a:lnTo>
                  <a:lnTo>
                    <a:pt x="242" y="197"/>
                  </a:lnTo>
                  <a:lnTo>
                    <a:pt x="251" y="197"/>
                  </a:lnTo>
                  <a:lnTo>
                    <a:pt x="213" y="245"/>
                  </a:lnTo>
                  <a:lnTo>
                    <a:pt x="178" y="257"/>
                  </a:lnTo>
                  <a:lnTo>
                    <a:pt x="148" y="266"/>
                  </a:lnTo>
                  <a:lnTo>
                    <a:pt x="140" y="266"/>
                  </a:lnTo>
                  <a:lnTo>
                    <a:pt x="105" y="281"/>
                  </a:lnTo>
                  <a:lnTo>
                    <a:pt x="87" y="281"/>
                  </a:lnTo>
                  <a:lnTo>
                    <a:pt x="63" y="257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3132" y="2219"/>
              <a:ext cx="251" cy="281"/>
            </a:xfrm>
            <a:custGeom>
              <a:avLst/>
              <a:gdLst>
                <a:gd name="T0" fmla="*/ 63 w 251"/>
                <a:gd name="T1" fmla="*/ 257 h 281"/>
                <a:gd name="T2" fmla="*/ 43 w 251"/>
                <a:gd name="T3" fmla="*/ 257 h 281"/>
                <a:gd name="T4" fmla="*/ 43 w 251"/>
                <a:gd name="T5" fmla="*/ 245 h 281"/>
                <a:gd name="T6" fmla="*/ 31 w 251"/>
                <a:gd name="T7" fmla="*/ 237 h 281"/>
                <a:gd name="T8" fmla="*/ 14 w 251"/>
                <a:gd name="T9" fmla="*/ 205 h 281"/>
                <a:gd name="T10" fmla="*/ 0 w 251"/>
                <a:gd name="T11" fmla="*/ 197 h 281"/>
                <a:gd name="T12" fmla="*/ 0 w 251"/>
                <a:gd name="T13" fmla="*/ 184 h 281"/>
                <a:gd name="T14" fmla="*/ 14 w 251"/>
                <a:gd name="T15" fmla="*/ 184 h 281"/>
                <a:gd name="T16" fmla="*/ 22 w 251"/>
                <a:gd name="T17" fmla="*/ 144 h 281"/>
                <a:gd name="T18" fmla="*/ 52 w 251"/>
                <a:gd name="T19" fmla="*/ 92 h 281"/>
                <a:gd name="T20" fmla="*/ 63 w 251"/>
                <a:gd name="T21" fmla="*/ 19 h 281"/>
                <a:gd name="T22" fmla="*/ 87 w 251"/>
                <a:gd name="T23" fmla="*/ 11 h 281"/>
                <a:gd name="T24" fmla="*/ 87 w 251"/>
                <a:gd name="T25" fmla="*/ 0 h 281"/>
                <a:gd name="T26" fmla="*/ 105 w 251"/>
                <a:gd name="T27" fmla="*/ 40 h 281"/>
                <a:gd name="T28" fmla="*/ 140 w 251"/>
                <a:gd name="T29" fmla="*/ 60 h 281"/>
                <a:gd name="T30" fmla="*/ 169 w 251"/>
                <a:gd name="T31" fmla="*/ 103 h 281"/>
                <a:gd name="T32" fmla="*/ 160 w 251"/>
                <a:gd name="T33" fmla="*/ 113 h 281"/>
                <a:gd name="T34" fmla="*/ 148 w 251"/>
                <a:gd name="T35" fmla="*/ 132 h 281"/>
                <a:gd name="T36" fmla="*/ 169 w 251"/>
                <a:gd name="T37" fmla="*/ 132 h 281"/>
                <a:gd name="T38" fmla="*/ 169 w 251"/>
                <a:gd name="T39" fmla="*/ 144 h 281"/>
                <a:gd name="T40" fmla="*/ 189 w 251"/>
                <a:gd name="T41" fmla="*/ 176 h 281"/>
                <a:gd name="T42" fmla="*/ 242 w 251"/>
                <a:gd name="T43" fmla="*/ 197 h 281"/>
                <a:gd name="T44" fmla="*/ 251 w 251"/>
                <a:gd name="T45" fmla="*/ 197 h 281"/>
                <a:gd name="T46" fmla="*/ 213 w 251"/>
                <a:gd name="T47" fmla="*/ 245 h 281"/>
                <a:gd name="T48" fmla="*/ 178 w 251"/>
                <a:gd name="T49" fmla="*/ 257 h 281"/>
                <a:gd name="T50" fmla="*/ 148 w 251"/>
                <a:gd name="T51" fmla="*/ 266 h 281"/>
                <a:gd name="T52" fmla="*/ 140 w 251"/>
                <a:gd name="T53" fmla="*/ 266 h 281"/>
                <a:gd name="T54" fmla="*/ 105 w 251"/>
                <a:gd name="T55" fmla="*/ 281 h 281"/>
                <a:gd name="T56" fmla="*/ 87 w 251"/>
                <a:gd name="T57" fmla="*/ 281 h 281"/>
                <a:gd name="T58" fmla="*/ 63 w 251"/>
                <a:gd name="T59" fmla="*/ 257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1" h="281">
                  <a:moveTo>
                    <a:pt x="63" y="257"/>
                  </a:moveTo>
                  <a:lnTo>
                    <a:pt x="43" y="257"/>
                  </a:lnTo>
                  <a:lnTo>
                    <a:pt x="43" y="245"/>
                  </a:lnTo>
                  <a:lnTo>
                    <a:pt x="31" y="237"/>
                  </a:lnTo>
                  <a:lnTo>
                    <a:pt x="14" y="205"/>
                  </a:lnTo>
                  <a:lnTo>
                    <a:pt x="0" y="197"/>
                  </a:lnTo>
                  <a:lnTo>
                    <a:pt x="0" y="184"/>
                  </a:lnTo>
                  <a:lnTo>
                    <a:pt x="14" y="184"/>
                  </a:lnTo>
                  <a:lnTo>
                    <a:pt x="22" y="144"/>
                  </a:lnTo>
                  <a:lnTo>
                    <a:pt x="52" y="92"/>
                  </a:lnTo>
                  <a:lnTo>
                    <a:pt x="63" y="19"/>
                  </a:lnTo>
                  <a:lnTo>
                    <a:pt x="87" y="11"/>
                  </a:lnTo>
                  <a:lnTo>
                    <a:pt x="87" y="0"/>
                  </a:lnTo>
                  <a:lnTo>
                    <a:pt x="105" y="40"/>
                  </a:lnTo>
                  <a:lnTo>
                    <a:pt x="140" y="60"/>
                  </a:lnTo>
                  <a:lnTo>
                    <a:pt x="169" y="103"/>
                  </a:lnTo>
                  <a:lnTo>
                    <a:pt x="160" y="113"/>
                  </a:lnTo>
                  <a:lnTo>
                    <a:pt x="148" y="132"/>
                  </a:lnTo>
                  <a:lnTo>
                    <a:pt x="169" y="132"/>
                  </a:lnTo>
                  <a:lnTo>
                    <a:pt x="169" y="144"/>
                  </a:lnTo>
                  <a:lnTo>
                    <a:pt x="189" y="176"/>
                  </a:lnTo>
                  <a:lnTo>
                    <a:pt x="242" y="197"/>
                  </a:lnTo>
                  <a:lnTo>
                    <a:pt x="251" y="197"/>
                  </a:lnTo>
                  <a:lnTo>
                    <a:pt x="213" y="245"/>
                  </a:lnTo>
                  <a:lnTo>
                    <a:pt x="178" y="257"/>
                  </a:lnTo>
                  <a:lnTo>
                    <a:pt x="148" y="266"/>
                  </a:lnTo>
                  <a:lnTo>
                    <a:pt x="140" y="266"/>
                  </a:lnTo>
                  <a:lnTo>
                    <a:pt x="105" y="281"/>
                  </a:lnTo>
                  <a:lnTo>
                    <a:pt x="87" y="281"/>
                  </a:lnTo>
                  <a:lnTo>
                    <a:pt x="63" y="257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3074" y="2486"/>
              <a:ext cx="90" cy="104"/>
            </a:xfrm>
            <a:custGeom>
              <a:avLst/>
              <a:gdLst>
                <a:gd name="T0" fmla="*/ 73 w 90"/>
                <a:gd name="T1" fmla="*/ 0 h 104"/>
                <a:gd name="T2" fmla="*/ 81 w 90"/>
                <a:gd name="T3" fmla="*/ 0 h 104"/>
                <a:gd name="T4" fmla="*/ 90 w 90"/>
                <a:gd name="T5" fmla="*/ 43 h 104"/>
                <a:gd name="T6" fmla="*/ 73 w 90"/>
                <a:gd name="T7" fmla="*/ 72 h 104"/>
                <a:gd name="T8" fmla="*/ 73 w 90"/>
                <a:gd name="T9" fmla="*/ 104 h 104"/>
                <a:gd name="T10" fmla="*/ 38 w 90"/>
                <a:gd name="T11" fmla="*/ 104 h 104"/>
                <a:gd name="T12" fmla="*/ 9 w 90"/>
                <a:gd name="T13" fmla="*/ 104 h 104"/>
                <a:gd name="T14" fmla="*/ 0 w 90"/>
                <a:gd name="T15" fmla="*/ 104 h 104"/>
                <a:gd name="T16" fmla="*/ 9 w 90"/>
                <a:gd name="T17" fmla="*/ 72 h 104"/>
                <a:gd name="T18" fmla="*/ 17 w 90"/>
                <a:gd name="T19" fmla="*/ 52 h 104"/>
                <a:gd name="T20" fmla="*/ 28 w 90"/>
                <a:gd name="T21" fmla="*/ 43 h 104"/>
                <a:gd name="T22" fmla="*/ 17 w 90"/>
                <a:gd name="T23" fmla="*/ 31 h 104"/>
                <a:gd name="T24" fmla="*/ 17 w 90"/>
                <a:gd name="T25" fmla="*/ 14 h 104"/>
                <a:gd name="T26" fmla="*/ 38 w 90"/>
                <a:gd name="T27" fmla="*/ 14 h 104"/>
                <a:gd name="T28" fmla="*/ 73 w 90"/>
                <a:gd name="T2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104">
                  <a:moveTo>
                    <a:pt x="73" y="0"/>
                  </a:moveTo>
                  <a:lnTo>
                    <a:pt x="81" y="0"/>
                  </a:lnTo>
                  <a:lnTo>
                    <a:pt x="90" y="43"/>
                  </a:lnTo>
                  <a:lnTo>
                    <a:pt x="73" y="72"/>
                  </a:lnTo>
                  <a:lnTo>
                    <a:pt x="73" y="104"/>
                  </a:lnTo>
                  <a:lnTo>
                    <a:pt x="38" y="104"/>
                  </a:lnTo>
                  <a:lnTo>
                    <a:pt x="9" y="104"/>
                  </a:lnTo>
                  <a:lnTo>
                    <a:pt x="0" y="104"/>
                  </a:lnTo>
                  <a:lnTo>
                    <a:pt x="9" y="72"/>
                  </a:lnTo>
                  <a:lnTo>
                    <a:pt x="17" y="52"/>
                  </a:lnTo>
                  <a:lnTo>
                    <a:pt x="28" y="43"/>
                  </a:lnTo>
                  <a:lnTo>
                    <a:pt x="17" y="31"/>
                  </a:lnTo>
                  <a:lnTo>
                    <a:pt x="17" y="14"/>
                  </a:lnTo>
                  <a:lnTo>
                    <a:pt x="38" y="1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074" y="2486"/>
              <a:ext cx="90" cy="104"/>
            </a:xfrm>
            <a:custGeom>
              <a:avLst/>
              <a:gdLst>
                <a:gd name="T0" fmla="*/ 73 w 90"/>
                <a:gd name="T1" fmla="*/ 0 h 104"/>
                <a:gd name="T2" fmla="*/ 81 w 90"/>
                <a:gd name="T3" fmla="*/ 0 h 104"/>
                <a:gd name="T4" fmla="*/ 90 w 90"/>
                <a:gd name="T5" fmla="*/ 43 h 104"/>
                <a:gd name="T6" fmla="*/ 73 w 90"/>
                <a:gd name="T7" fmla="*/ 72 h 104"/>
                <a:gd name="T8" fmla="*/ 73 w 90"/>
                <a:gd name="T9" fmla="*/ 104 h 104"/>
                <a:gd name="T10" fmla="*/ 38 w 90"/>
                <a:gd name="T11" fmla="*/ 104 h 104"/>
                <a:gd name="T12" fmla="*/ 9 w 90"/>
                <a:gd name="T13" fmla="*/ 104 h 104"/>
                <a:gd name="T14" fmla="*/ 0 w 90"/>
                <a:gd name="T15" fmla="*/ 104 h 104"/>
                <a:gd name="T16" fmla="*/ 9 w 90"/>
                <a:gd name="T17" fmla="*/ 72 h 104"/>
                <a:gd name="T18" fmla="*/ 17 w 90"/>
                <a:gd name="T19" fmla="*/ 52 h 104"/>
                <a:gd name="T20" fmla="*/ 28 w 90"/>
                <a:gd name="T21" fmla="*/ 43 h 104"/>
                <a:gd name="T22" fmla="*/ 17 w 90"/>
                <a:gd name="T23" fmla="*/ 31 h 104"/>
                <a:gd name="T24" fmla="*/ 17 w 90"/>
                <a:gd name="T25" fmla="*/ 14 h 104"/>
                <a:gd name="T26" fmla="*/ 38 w 90"/>
                <a:gd name="T27" fmla="*/ 14 h 104"/>
                <a:gd name="T28" fmla="*/ 73 w 90"/>
                <a:gd name="T2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104">
                  <a:moveTo>
                    <a:pt x="73" y="0"/>
                  </a:moveTo>
                  <a:lnTo>
                    <a:pt x="81" y="0"/>
                  </a:lnTo>
                  <a:lnTo>
                    <a:pt x="90" y="43"/>
                  </a:lnTo>
                  <a:lnTo>
                    <a:pt x="73" y="72"/>
                  </a:lnTo>
                  <a:lnTo>
                    <a:pt x="73" y="104"/>
                  </a:lnTo>
                  <a:lnTo>
                    <a:pt x="38" y="104"/>
                  </a:lnTo>
                  <a:lnTo>
                    <a:pt x="9" y="104"/>
                  </a:lnTo>
                  <a:lnTo>
                    <a:pt x="0" y="104"/>
                  </a:lnTo>
                  <a:lnTo>
                    <a:pt x="9" y="72"/>
                  </a:lnTo>
                  <a:lnTo>
                    <a:pt x="17" y="52"/>
                  </a:lnTo>
                  <a:lnTo>
                    <a:pt x="28" y="43"/>
                  </a:lnTo>
                  <a:lnTo>
                    <a:pt x="17" y="31"/>
                  </a:lnTo>
                  <a:lnTo>
                    <a:pt x="17" y="14"/>
                  </a:lnTo>
                  <a:lnTo>
                    <a:pt x="38" y="14"/>
                  </a:lnTo>
                  <a:lnTo>
                    <a:pt x="73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147" y="2477"/>
              <a:ext cx="135" cy="186"/>
            </a:xfrm>
            <a:custGeom>
              <a:avLst/>
              <a:gdLst>
                <a:gd name="T0" fmla="*/ 73 w 135"/>
                <a:gd name="T1" fmla="*/ 165 h 186"/>
                <a:gd name="T2" fmla="*/ 91 w 135"/>
                <a:gd name="T3" fmla="*/ 186 h 186"/>
                <a:gd name="T4" fmla="*/ 111 w 135"/>
                <a:gd name="T5" fmla="*/ 153 h 186"/>
                <a:gd name="T6" fmla="*/ 111 w 135"/>
                <a:gd name="T7" fmla="*/ 133 h 186"/>
                <a:gd name="T8" fmla="*/ 111 w 135"/>
                <a:gd name="T9" fmla="*/ 145 h 186"/>
                <a:gd name="T10" fmla="*/ 135 w 135"/>
                <a:gd name="T11" fmla="*/ 124 h 186"/>
                <a:gd name="T12" fmla="*/ 126 w 135"/>
                <a:gd name="T13" fmla="*/ 104 h 186"/>
                <a:gd name="T14" fmla="*/ 126 w 135"/>
                <a:gd name="T15" fmla="*/ 40 h 186"/>
                <a:gd name="T16" fmla="*/ 135 w 135"/>
                <a:gd name="T17" fmla="*/ 9 h 186"/>
                <a:gd name="T18" fmla="*/ 126 w 135"/>
                <a:gd name="T19" fmla="*/ 9 h 186"/>
                <a:gd name="T20" fmla="*/ 91 w 135"/>
                <a:gd name="T21" fmla="*/ 23 h 186"/>
                <a:gd name="T22" fmla="*/ 73 w 135"/>
                <a:gd name="T23" fmla="*/ 23 h 186"/>
                <a:gd name="T24" fmla="*/ 49 w 135"/>
                <a:gd name="T25" fmla="*/ 0 h 186"/>
                <a:gd name="T26" fmla="*/ 30 w 135"/>
                <a:gd name="T27" fmla="*/ 0 h 186"/>
                <a:gd name="T28" fmla="*/ 9 w 135"/>
                <a:gd name="T29" fmla="*/ 0 h 186"/>
                <a:gd name="T30" fmla="*/ 0 w 135"/>
                <a:gd name="T31" fmla="*/ 9 h 186"/>
                <a:gd name="T32" fmla="*/ 9 w 135"/>
                <a:gd name="T33" fmla="*/ 9 h 186"/>
                <a:gd name="T34" fmla="*/ 17 w 135"/>
                <a:gd name="T35" fmla="*/ 51 h 186"/>
                <a:gd name="T36" fmla="*/ 0 w 135"/>
                <a:gd name="T37" fmla="*/ 81 h 186"/>
                <a:gd name="T38" fmla="*/ 0 w 135"/>
                <a:gd name="T39" fmla="*/ 113 h 186"/>
                <a:gd name="T40" fmla="*/ 9 w 135"/>
                <a:gd name="T41" fmla="*/ 113 h 186"/>
                <a:gd name="T42" fmla="*/ 62 w 135"/>
                <a:gd name="T43" fmla="*/ 145 h 186"/>
                <a:gd name="T44" fmla="*/ 73 w 135"/>
                <a:gd name="T45" fmla="*/ 16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5" h="186">
                  <a:moveTo>
                    <a:pt x="73" y="165"/>
                  </a:moveTo>
                  <a:lnTo>
                    <a:pt x="91" y="186"/>
                  </a:lnTo>
                  <a:lnTo>
                    <a:pt x="111" y="153"/>
                  </a:lnTo>
                  <a:lnTo>
                    <a:pt x="111" y="133"/>
                  </a:lnTo>
                  <a:lnTo>
                    <a:pt x="111" y="145"/>
                  </a:lnTo>
                  <a:lnTo>
                    <a:pt x="135" y="124"/>
                  </a:lnTo>
                  <a:lnTo>
                    <a:pt x="126" y="104"/>
                  </a:lnTo>
                  <a:lnTo>
                    <a:pt x="126" y="40"/>
                  </a:lnTo>
                  <a:lnTo>
                    <a:pt x="135" y="9"/>
                  </a:lnTo>
                  <a:lnTo>
                    <a:pt x="126" y="9"/>
                  </a:lnTo>
                  <a:lnTo>
                    <a:pt x="91" y="23"/>
                  </a:lnTo>
                  <a:lnTo>
                    <a:pt x="73" y="23"/>
                  </a:lnTo>
                  <a:lnTo>
                    <a:pt x="49" y="0"/>
                  </a:lnTo>
                  <a:lnTo>
                    <a:pt x="30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9" y="9"/>
                  </a:lnTo>
                  <a:lnTo>
                    <a:pt x="17" y="51"/>
                  </a:lnTo>
                  <a:lnTo>
                    <a:pt x="0" y="81"/>
                  </a:lnTo>
                  <a:lnTo>
                    <a:pt x="0" y="113"/>
                  </a:lnTo>
                  <a:lnTo>
                    <a:pt x="9" y="113"/>
                  </a:lnTo>
                  <a:lnTo>
                    <a:pt x="62" y="145"/>
                  </a:lnTo>
                  <a:lnTo>
                    <a:pt x="73" y="165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3147" y="2477"/>
              <a:ext cx="135" cy="186"/>
            </a:xfrm>
            <a:custGeom>
              <a:avLst/>
              <a:gdLst>
                <a:gd name="T0" fmla="*/ 73 w 135"/>
                <a:gd name="T1" fmla="*/ 165 h 186"/>
                <a:gd name="T2" fmla="*/ 91 w 135"/>
                <a:gd name="T3" fmla="*/ 186 h 186"/>
                <a:gd name="T4" fmla="*/ 111 w 135"/>
                <a:gd name="T5" fmla="*/ 153 h 186"/>
                <a:gd name="T6" fmla="*/ 111 w 135"/>
                <a:gd name="T7" fmla="*/ 133 h 186"/>
                <a:gd name="T8" fmla="*/ 111 w 135"/>
                <a:gd name="T9" fmla="*/ 145 h 186"/>
                <a:gd name="T10" fmla="*/ 135 w 135"/>
                <a:gd name="T11" fmla="*/ 124 h 186"/>
                <a:gd name="T12" fmla="*/ 126 w 135"/>
                <a:gd name="T13" fmla="*/ 104 h 186"/>
                <a:gd name="T14" fmla="*/ 126 w 135"/>
                <a:gd name="T15" fmla="*/ 40 h 186"/>
                <a:gd name="T16" fmla="*/ 135 w 135"/>
                <a:gd name="T17" fmla="*/ 9 h 186"/>
                <a:gd name="T18" fmla="*/ 126 w 135"/>
                <a:gd name="T19" fmla="*/ 9 h 186"/>
                <a:gd name="T20" fmla="*/ 91 w 135"/>
                <a:gd name="T21" fmla="*/ 23 h 186"/>
                <a:gd name="T22" fmla="*/ 73 w 135"/>
                <a:gd name="T23" fmla="*/ 23 h 186"/>
                <a:gd name="T24" fmla="*/ 49 w 135"/>
                <a:gd name="T25" fmla="*/ 0 h 186"/>
                <a:gd name="T26" fmla="*/ 30 w 135"/>
                <a:gd name="T27" fmla="*/ 0 h 186"/>
                <a:gd name="T28" fmla="*/ 9 w 135"/>
                <a:gd name="T29" fmla="*/ 0 h 186"/>
                <a:gd name="T30" fmla="*/ 0 w 135"/>
                <a:gd name="T31" fmla="*/ 9 h 186"/>
                <a:gd name="T32" fmla="*/ 9 w 135"/>
                <a:gd name="T33" fmla="*/ 9 h 186"/>
                <a:gd name="T34" fmla="*/ 17 w 135"/>
                <a:gd name="T35" fmla="*/ 51 h 186"/>
                <a:gd name="T36" fmla="*/ 0 w 135"/>
                <a:gd name="T37" fmla="*/ 81 h 186"/>
                <a:gd name="T38" fmla="*/ 0 w 135"/>
                <a:gd name="T39" fmla="*/ 113 h 186"/>
                <a:gd name="T40" fmla="*/ 9 w 135"/>
                <a:gd name="T41" fmla="*/ 113 h 186"/>
                <a:gd name="T42" fmla="*/ 62 w 135"/>
                <a:gd name="T43" fmla="*/ 145 h 186"/>
                <a:gd name="T44" fmla="*/ 73 w 135"/>
                <a:gd name="T45" fmla="*/ 16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5" h="186">
                  <a:moveTo>
                    <a:pt x="73" y="165"/>
                  </a:moveTo>
                  <a:lnTo>
                    <a:pt x="91" y="186"/>
                  </a:lnTo>
                  <a:lnTo>
                    <a:pt x="111" y="153"/>
                  </a:lnTo>
                  <a:lnTo>
                    <a:pt x="111" y="133"/>
                  </a:lnTo>
                  <a:lnTo>
                    <a:pt x="111" y="145"/>
                  </a:lnTo>
                  <a:lnTo>
                    <a:pt x="135" y="124"/>
                  </a:lnTo>
                  <a:lnTo>
                    <a:pt x="126" y="104"/>
                  </a:lnTo>
                  <a:lnTo>
                    <a:pt x="126" y="40"/>
                  </a:lnTo>
                  <a:lnTo>
                    <a:pt x="135" y="9"/>
                  </a:lnTo>
                  <a:lnTo>
                    <a:pt x="126" y="9"/>
                  </a:lnTo>
                  <a:lnTo>
                    <a:pt x="91" y="23"/>
                  </a:lnTo>
                  <a:lnTo>
                    <a:pt x="73" y="23"/>
                  </a:lnTo>
                  <a:lnTo>
                    <a:pt x="49" y="0"/>
                  </a:lnTo>
                  <a:lnTo>
                    <a:pt x="30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9" y="9"/>
                  </a:lnTo>
                  <a:lnTo>
                    <a:pt x="17" y="51"/>
                  </a:lnTo>
                  <a:lnTo>
                    <a:pt x="0" y="81"/>
                  </a:lnTo>
                  <a:lnTo>
                    <a:pt x="0" y="113"/>
                  </a:lnTo>
                  <a:lnTo>
                    <a:pt x="9" y="113"/>
                  </a:lnTo>
                  <a:lnTo>
                    <a:pt x="62" y="145"/>
                  </a:lnTo>
                  <a:lnTo>
                    <a:pt x="73" y="165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3074" y="2591"/>
              <a:ext cx="183" cy="205"/>
            </a:xfrm>
            <a:custGeom>
              <a:avLst/>
              <a:gdLst>
                <a:gd name="T0" fmla="*/ 9 w 183"/>
                <a:gd name="T1" fmla="*/ 0 h 205"/>
                <a:gd name="T2" fmla="*/ 38 w 183"/>
                <a:gd name="T3" fmla="*/ 0 h 205"/>
                <a:gd name="T4" fmla="*/ 73 w 183"/>
                <a:gd name="T5" fmla="*/ 0 h 205"/>
                <a:gd name="T6" fmla="*/ 81 w 183"/>
                <a:gd name="T7" fmla="*/ 0 h 205"/>
                <a:gd name="T8" fmla="*/ 134 w 183"/>
                <a:gd name="T9" fmla="*/ 32 h 205"/>
                <a:gd name="T10" fmla="*/ 145 w 183"/>
                <a:gd name="T11" fmla="*/ 51 h 205"/>
                <a:gd name="T12" fmla="*/ 163 w 183"/>
                <a:gd name="T13" fmla="*/ 72 h 205"/>
                <a:gd name="T14" fmla="*/ 154 w 183"/>
                <a:gd name="T15" fmla="*/ 92 h 205"/>
                <a:gd name="T16" fmla="*/ 174 w 183"/>
                <a:gd name="T17" fmla="*/ 115 h 205"/>
                <a:gd name="T18" fmla="*/ 163 w 183"/>
                <a:gd name="T19" fmla="*/ 156 h 205"/>
                <a:gd name="T20" fmla="*/ 174 w 183"/>
                <a:gd name="T21" fmla="*/ 172 h 205"/>
                <a:gd name="T22" fmla="*/ 183 w 183"/>
                <a:gd name="T23" fmla="*/ 187 h 205"/>
                <a:gd name="T24" fmla="*/ 163 w 183"/>
                <a:gd name="T25" fmla="*/ 196 h 205"/>
                <a:gd name="T26" fmla="*/ 110 w 183"/>
                <a:gd name="T27" fmla="*/ 205 h 205"/>
                <a:gd name="T28" fmla="*/ 89 w 183"/>
                <a:gd name="T29" fmla="*/ 205 h 205"/>
                <a:gd name="T30" fmla="*/ 81 w 183"/>
                <a:gd name="T31" fmla="*/ 172 h 205"/>
                <a:gd name="T32" fmla="*/ 73 w 183"/>
                <a:gd name="T33" fmla="*/ 164 h 205"/>
                <a:gd name="T34" fmla="*/ 58 w 183"/>
                <a:gd name="T35" fmla="*/ 164 h 205"/>
                <a:gd name="T36" fmla="*/ 28 w 183"/>
                <a:gd name="T37" fmla="*/ 143 h 205"/>
                <a:gd name="T38" fmla="*/ 17 w 183"/>
                <a:gd name="T39" fmla="*/ 143 h 205"/>
                <a:gd name="T40" fmla="*/ 17 w 183"/>
                <a:gd name="T41" fmla="*/ 135 h 205"/>
                <a:gd name="T42" fmla="*/ 0 w 183"/>
                <a:gd name="T43" fmla="*/ 101 h 205"/>
                <a:gd name="T44" fmla="*/ 0 w 183"/>
                <a:gd name="T45" fmla="*/ 63 h 205"/>
                <a:gd name="T46" fmla="*/ 17 w 183"/>
                <a:gd name="T47" fmla="*/ 40 h 205"/>
                <a:gd name="T48" fmla="*/ 17 w 183"/>
                <a:gd name="T49" fmla="*/ 19 h 205"/>
                <a:gd name="T50" fmla="*/ 17 w 183"/>
                <a:gd name="T51" fmla="*/ 11 h 205"/>
                <a:gd name="T52" fmla="*/ 9 w 183"/>
                <a:gd name="T53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3" h="205">
                  <a:moveTo>
                    <a:pt x="9" y="0"/>
                  </a:moveTo>
                  <a:lnTo>
                    <a:pt x="38" y="0"/>
                  </a:lnTo>
                  <a:lnTo>
                    <a:pt x="73" y="0"/>
                  </a:lnTo>
                  <a:lnTo>
                    <a:pt x="81" y="0"/>
                  </a:lnTo>
                  <a:lnTo>
                    <a:pt x="134" y="32"/>
                  </a:lnTo>
                  <a:lnTo>
                    <a:pt x="145" y="51"/>
                  </a:lnTo>
                  <a:lnTo>
                    <a:pt x="163" y="72"/>
                  </a:lnTo>
                  <a:lnTo>
                    <a:pt x="154" y="92"/>
                  </a:lnTo>
                  <a:lnTo>
                    <a:pt x="174" y="115"/>
                  </a:lnTo>
                  <a:lnTo>
                    <a:pt x="163" y="156"/>
                  </a:lnTo>
                  <a:lnTo>
                    <a:pt x="174" y="172"/>
                  </a:lnTo>
                  <a:lnTo>
                    <a:pt x="183" y="187"/>
                  </a:lnTo>
                  <a:lnTo>
                    <a:pt x="163" y="196"/>
                  </a:lnTo>
                  <a:lnTo>
                    <a:pt x="110" y="205"/>
                  </a:lnTo>
                  <a:lnTo>
                    <a:pt x="89" y="205"/>
                  </a:lnTo>
                  <a:lnTo>
                    <a:pt x="81" y="172"/>
                  </a:lnTo>
                  <a:lnTo>
                    <a:pt x="73" y="164"/>
                  </a:lnTo>
                  <a:lnTo>
                    <a:pt x="58" y="164"/>
                  </a:lnTo>
                  <a:lnTo>
                    <a:pt x="28" y="143"/>
                  </a:lnTo>
                  <a:lnTo>
                    <a:pt x="17" y="143"/>
                  </a:lnTo>
                  <a:lnTo>
                    <a:pt x="17" y="135"/>
                  </a:lnTo>
                  <a:lnTo>
                    <a:pt x="0" y="101"/>
                  </a:lnTo>
                  <a:lnTo>
                    <a:pt x="0" y="63"/>
                  </a:lnTo>
                  <a:lnTo>
                    <a:pt x="17" y="40"/>
                  </a:lnTo>
                  <a:lnTo>
                    <a:pt x="17" y="19"/>
                  </a:lnTo>
                  <a:lnTo>
                    <a:pt x="17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3074" y="2591"/>
              <a:ext cx="183" cy="205"/>
            </a:xfrm>
            <a:custGeom>
              <a:avLst/>
              <a:gdLst>
                <a:gd name="T0" fmla="*/ 9 w 183"/>
                <a:gd name="T1" fmla="*/ 0 h 205"/>
                <a:gd name="T2" fmla="*/ 38 w 183"/>
                <a:gd name="T3" fmla="*/ 0 h 205"/>
                <a:gd name="T4" fmla="*/ 73 w 183"/>
                <a:gd name="T5" fmla="*/ 0 h 205"/>
                <a:gd name="T6" fmla="*/ 81 w 183"/>
                <a:gd name="T7" fmla="*/ 0 h 205"/>
                <a:gd name="T8" fmla="*/ 134 w 183"/>
                <a:gd name="T9" fmla="*/ 32 h 205"/>
                <a:gd name="T10" fmla="*/ 145 w 183"/>
                <a:gd name="T11" fmla="*/ 51 h 205"/>
                <a:gd name="T12" fmla="*/ 163 w 183"/>
                <a:gd name="T13" fmla="*/ 72 h 205"/>
                <a:gd name="T14" fmla="*/ 154 w 183"/>
                <a:gd name="T15" fmla="*/ 92 h 205"/>
                <a:gd name="T16" fmla="*/ 174 w 183"/>
                <a:gd name="T17" fmla="*/ 115 h 205"/>
                <a:gd name="T18" fmla="*/ 163 w 183"/>
                <a:gd name="T19" fmla="*/ 156 h 205"/>
                <a:gd name="T20" fmla="*/ 174 w 183"/>
                <a:gd name="T21" fmla="*/ 172 h 205"/>
                <a:gd name="T22" fmla="*/ 183 w 183"/>
                <a:gd name="T23" fmla="*/ 187 h 205"/>
                <a:gd name="T24" fmla="*/ 163 w 183"/>
                <a:gd name="T25" fmla="*/ 196 h 205"/>
                <a:gd name="T26" fmla="*/ 110 w 183"/>
                <a:gd name="T27" fmla="*/ 205 h 205"/>
                <a:gd name="T28" fmla="*/ 89 w 183"/>
                <a:gd name="T29" fmla="*/ 205 h 205"/>
                <a:gd name="T30" fmla="*/ 81 w 183"/>
                <a:gd name="T31" fmla="*/ 172 h 205"/>
                <a:gd name="T32" fmla="*/ 73 w 183"/>
                <a:gd name="T33" fmla="*/ 164 h 205"/>
                <a:gd name="T34" fmla="*/ 58 w 183"/>
                <a:gd name="T35" fmla="*/ 164 h 205"/>
                <a:gd name="T36" fmla="*/ 28 w 183"/>
                <a:gd name="T37" fmla="*/ 143 h 205"/>
                <a:gd name="T38" fmla="*/ 17 w 183"/>
                <a:gd name="T39" fmla="*/ 143 h 205"/>
                <a:gd name="T40" fmla="*/ 17 w 183"/>
                <a:gd name="T41" fmla="*/ 135 h 205"/>
                <a:gd name="T42" fmla="*/ 0 w 183"/>
                <a:gd name="T43" fmla="*/ 101 h 205"/>
                <a:gd name="T44" fmla="*/ 0 w 183"/>
                <a:gd name="T45" fmla="*/ 63 h 205"/>
                <a:gd name="T46" fmla="*/ 17 w 183"/>
                <a:gd name="T47" fmla="*/ 40 h 205"/>
                <a:gd name="T48" fmla="*/ 17 w 183"/>
                <a:gd name="T49" fmla="*/ 19 h 205"/>
                <a:gd name="T50" fmla="*/ 17 w 183"/>
                <a:gd name="T51" fmla="*/ 11 h 205"/>
                <a:gd name="T52" fmla="*/ 9 w 183"/>
                <a:gd name="T53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3" h="205">
                  <a:moveTo>
                    <a:pt x="9" y="0"/>
                  </a:moveTo>
                  <a:lnTo>
                    <a:pt x="38" y="0"/>
                  </a:lnTo>
                  <a:lnTo>
                    <a:pt x="73" y="0"/>
                  </a:lnTo>
                  <a:lnTo>
                    <a:pt x="81" y="0"/>
                  </a:lnTo>
                  <a:lnTo>
                    <a:pt x="134" y="32"/>
                  </a:lnTo>
                  <a:lnTo>
                    <a:pt x="145" y="51"/>
                  </a:lnTo>
                  <a:lnTo>
                    <a:pt x="163" y="72"/>
                  </a:lnTo>
                  <a:lnTo>
                    <a:pt x="154" y="92"/>
                  </a:lnTo>
                  <a:lnTo>
                    <a:pt x="174" y="115"/>
                  </a:lnTo>
                  <a:lnTo>
                    <a:pt x="163" y="156"/>
                  </a:lnTo>
                  <a:lnTo>
                    <a:pt x="174" y="172"/>
                  </a:lnTo>
                  <a:lnTo>
                    <a:pt x="183" y="187"/>
                  </a:lnTo>
                  <a:lnTo>
                    <a:pt x="163" y="196"/>
                  </a:lnTo>
                  <a:lnTo>
                    <a:pt x="110" y="205"/>
                  </a:lnTo>
                  <a:lnTo>
                    <a:pt x="89" y="205"/>
                  </a:lnTo>
                  <a:lnTo>
                    <a:pt x="81" y="172"/>
                  </a:lnTo>
                  <a:lnTo>
                    <a:pt x="73" y="164"/>
                  </a:lnTo>
                  <a:lnTo>
                    <a:pt x="58" y="164"/>
                  </a:lnTo>
                  <a:lnTo>
                    <a:pt x="28" y="143"/>
                  </a:lnTo>
                  <a:lnTo>
                    <a:pt x="17" y="143"/>
                  </a:lnTo>
                  <a:lnTo>
                    <a:pt x="17" y="135"/>
                  </a:lnTo>
                  <a:lnTo>
                    <a:pt x="0" y="101"/>
                  </a:lnTo>
                  <a:lnTo>
                    <a:pt x="0" y="63"/>
                  </a:lnTo>
                  <a:lnTo>
                    <a:pt x="17" y="40"/>
                  </a:lnTo>
                  <a:lnTo>
                    <a:pt x="17" y="19"/>
                  </a:lnTo>
                  <a:lnTo>
                    <a:pt x="17" y="11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2934" y="2727"/>
              <a:ext cx="213" cy="195"/>
            </a:xfrm>
            <a:custGeom>
              <a:avLst/>
              <a:gdLst>
                <a:gd name="T0" fmla="*/ 125 w 213"/>
                <a:gd name="T1" fmla="*/ 154 h 195"/>
                <a:gd name="T2" fmla="*/ 149 w 213"/>
                <a:gd name="T3" fmla="*/ 145 h 195"/>
                <a:gd name="T4" fmla="*/ 149 w 213"/>
                <a:gd name="T5" fmla="*/ 133 h 195"/>
                <a:gd name="T6" fmla="*/ 198 w 213"/>
                <a:gd name="T7" fmla="*/ 113 h 195"/>
                <a:gd name="T8" fmla="*/ 190 w 213"/>
                <a:gd name="T9" fmla="*/ 113 h 195"/>
                <a:gd name="T10" fmla="*/ 198 w 213"/>
                <a:gd name="T11" fmla="*/ 81 h 195"/>
                <a:gd name="T12" fmla="*/ 198 w 213"/>
                <a:gd name="T13" fmla="*/ 69 h 195"/>
                <a:gd name="T14" fmla="*/ 213 w 213"/>
                <a:gd name="T15" fmla="*/ 52 h 195"/>
                <a:gd name="T16" fmla="*/ 198 w 213"/>
                <a:gd name="T17" fmla="*/ 29 h 195"/>
                <a:gd name="T18" fmla="*/ 169 w 213"/>
                <a:gd name="T19" fmla="*/ 8 h 195"/>
                <a:gd name="T20" fmla="*/ 157 w 213"/>
                <a:gd name="T21" fmla="*/ 8 h 195"/>
                <a:gd name="T22" fmla="*/ 157 w 213"/>
                <a:gd name="T23" fmla="*/ 0 h 195"/>
                <a:gd name="T24" fmla="*/ 149 w 213"/>
                <a:gd name="T25" fmla="*/ 0 h 195"/>
                <a:gd name="T26" fmla="*/ 125 w 213"/>
                <a:gd name="T27" fmla="*/ 8 h 195"/>
                <a:gd name="T28" fmla="*/ 125 w 213"/>
                <a:gd name="T29" fmla="*/ 20 h 195"/>
                <a:gd name="T30" fmla="*/ 117 w 213"/>
                <a:gd name="T31" fmla="*/ 69 h 195"/>
                <a:gd name="T32" fmla="*/ 125 w 213"/>
                <a:gd name="T33" fmla="*/ 81 h 195"/>
                <a:gd name="T34" fmla="*/ 140 w 213"/>
                <a:gd name="T35" fmla="*/ 81 h 195"/>
                <a:gd name="T36" fmla="*/ 140 w 213"/>
                <a:gd name="T37" fmla="*/ 102 h 195"/>
                <a:gd name="T38" fmla="*/ 117 w 213"/>
                <a:gd name="T39" fmla="*/ 90 h 195"/>
                <a:gd name="T40" fmla="*/ 85 w 213"/>
                <a:gd name="T41" fmla="*/ 69 h 195"/>
                <a:gd name="T42" fmla="*/ 75 w 213"/>
                <a:gd name="T43" fmla="*/ 69 h 195"/>
                <a:gd name="T44" fmla="*/ 43 w 213"/>
                <a:gd name="T45" fmla="*/ 52 h 195"/>
                <a:gd name="T46" fmla="*/ 32 w 213"/>
                <a:gd name="T47" fmla="*/ 90 h 195"/>
                <a:gd name="T48" fmla="*/ 43 w 213"/>
                <a:gd name="T49" fmla="*/ 90 h 195"/>
                <a:gd name="T50" fmla="*/ 0 w 213"/>
                <a:gd name="T51" fmla="*/ 102 h 195"/>
                <a:gd name="T52" fmla="*/ 0 w 213"/>
                <a:gd name="T53" fmla="*/ 162 h 195"/>
                <a:gd name="T54" fmla="*/ 23 w 213"/>
                <a:gd name="T55" fmla="*/ 186 h 195"/>
                <a:gd name="T56" fmla="*/ 32 w 213"/>
                <a:gd name="T57" fmla="*/ 186 h 195"/>
                <a:gd name="T58" fmla="*/ 52 w 213"/>
                <a:gd name="T59" fmla="*/ 195 h 195"/>
                <a:gd name="T60" fmla="*/ 85 w 213"/>
                <a:gd name="T61" fmla="*/ 195 h 195"/>
                <a:gd name="T62" fmla="*/ 117 w 213"/>
                <a:gd name="T63" fmla="*/ 162 h 195"/>
                <a:gd name="T64" fmla="*/ 125 w 213"/>
                <a:gd name="T65" fmla="*/ 15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3" h="195">
                  <a:moveTo>
                    <a:pt x="125" y="154"/>
                  </a:moveTo>
                  <a:lnTo>
                    <a:pt x="149" y="145"/>
                  </a:lnTo>
                  <a:lnTo>
                    <a:pt x="149" y="133"/>
                  </a:lnTo>
                  <a:lnTo>
                    <a:pt x="198" y="113"/>
                  </a:lnTo>
                  <a:lnTo>
                    <a:pt x="190" y="113"/>
                  </a:lnTo>
                  <a:lnTo>
                    <a:pt x="198" y="81"/>
                  </a:lnTo>
                  <a:lnTo>
                    <a:pt x="198" y="69"/>
                  </a:lnTo>
                  <a:lnTo>
                    <a:pt x="213" y="52"/>
                  </a:lnTo>
                  <a:lnTo>
                    <a:pt x="198" y="29"/>
                  </a:lnTo>
                  <a:lnTo>
                    <a:pt x="169" y="8"/>
                  </a:lnTo>
                  <a:lnTo>
                    <a:pt x="157" y="8"/>
                  </a:lnTo>
                  <a:lnTo>
                    <a:pt x="157" y="0"/>
                  </a:lnTo>
                  <a:lnTo>
                    <a:pt x="149" y="0"/>
                  </a:lnTo>
                  <a:lnTo>
                    <a:pt x="125" y="8"/>
                  </a:lnTo>
                  <a:lnTo>
                    <a:pt x="125" y="20"/>
                  </a:lnTo>
                  <a:lnTo>
                    <a:pt x="117" y="69"/>
                  </a:lnTo>
                  <a:lnTo>
                    <a:pt x="125" y="81"/>
                  </a:lnTo>
                  <a:lnTo>
                    <a:pt x="140" y="81"/>
                  </a:lnTo>
                  <a:lnTo>
                    <a:pt x="140" y="102"/>
                  </a:lnTo>
                  <a:lnTo>
                    <a:pt x="117" y="90"/>
                  </a:lnTo>
                  <a:lnTo>
                    <a:pt x="85" y="69"/>
                  </a:lnTo>
                  <a:lnTo>
                    <a:pt x="75" y="69"/>
                  </a:lnTo>
                  <a:lnTo>
                    <a:pt x="43" y="52"/>
                  </a:lnTo>
                  <a:lnTo>
                    <a:pt x="32" y="90"/>
                  </a:lnTo>
                  <a:lnTo>
                    <a:pt x="43" y="90"/>
                  </a:lnTo>
                  <a:lnTo>
                    <a:pt x="0" y="102"/>
                  </a:lnTo>
                  <a:lnTo>
                    <a:pt x="0" y="162"/>
                  </a:lnTo>
                  <a:lnTo>
                    <a:pt x="23" y="186"/>
                  </a:lnTo>
                  <a:lnTo>
                    <a:pt x="32" y="186"/>
                  </a:lnTo>
                  <a:lnTo>
                    <a:pt x="52" y="195"/>
                  </a:lnTo>
                  <a:lnTo>
                    <a:pt x="85" y="195"/>
                  </a:lnTo>
                  <a:lnTo>
                    <a:pt x="117" y="162"/>
                  </a:lnTo>
                  <a:lnTo>
                    <a:pt x="125" y="154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2934" y="2727"/>
              <a:ext cx="213" cy="195"/>
            </a:xfrm>
            <a:custGeom>
              <a:avLst/>
              <a:gdLst>
                <a:gd name="T0" fmla="*/ 125 w 213"/>
                <a:gd name="T1" fmla="*/ 154 h 195"/>
                <a:gd name="T2" fmla="*/ 149 w 213"/>
                <a:gd name="T3" fmla="*/ 145 h 195"/>
                <a:gd name="T4" fmla="*/ 149 w 213"/>
                <a:gd name="T5" fmla="*/ 133 h 195"/>
                <a:gd name="T6" fmla="*/ 198 w 213"/>
                <a:gd name="T7" fmla="*/ 113 h 195"/>
                <a:gd name="T8" fmla="*/ 190 w 213"/>
                <a:gd name="T9" fmla="*/ 113 h 195"/>
                <a:gd name="T10" fmla="*/ 198 w 213"/>
                <a:gd name="T11" fmla="*/ 81 h 195"/>
                <a:gd name="T12" fmla="*/ 198 w 213"/>
                <a:gd name="T13" fmla="*/ 69 h 195"/>
                <a:gd name="T14" fmla="*/ 213 w 213"/>
                <a:gd name="T15" fmla="*/ 52 h 195"/>
                <a:gd name="T16" fmla="*/ 198 w 213"/>
                <a:gd name="T17" fmla="*/ 29 h 195"/>
                <a:gd name="T18" fmla="*/ 169 w 213"/>
                <a:gd name="T19" fmla="*/ 8 h 195"/>
                <a:gd name="T20" fmla="*/ 157 w 213"/>
                <a:gd name="T21" fmla="*/ 8 h 195"/>
                <a:gd name="T22" fmla="*/ 157 w 213"/>
                <a:gd name="T23" fmla="*/ 0 h 195"/>
                <a:gd name="T24" fmla="*/ 149 w 213"/>
                <a:gd name="T25" fmla="*/ 0 h 195"/>
                <a:gd name="T26" fmla="*/ 125 w 213"/>
                <a:gd name="T27" fmla="*/ 8 h 195"/>
                <a:gd name="T28" fmla="*/ 125 w 213"/>
                <a:gd name="T29" fmla="*/ 20 h 195"/>
                <a:gd name="T30" fmla="*/ 117 w 213"/>
                <a:gd name="T31" fmla="*/ 69 h 195"/>
                <a:gd name="T32" fmla="*/ 125 w 213"/>
                <a:gd name="T33" fmla="*/ 81 h 195"/>
                <a:gd name="T34" fmla="*/ 140 w 213"/>
                <a:gd name="T35" fmla="*/ 81 h 195"/>
                <a:gd name="T36" fmla="*/ 140 w 213"/>
                <a:gd name="T37" fmla="*/ 102 h 195"/>
                <a:gd name="T38" fmla="*/ 117 w 213"/>
                <a:gd name="T39" fmla="*/ 90 h 195"/>
                <a:gd name="T40" fmla="*/ 85 w 213"/>
                <a:gd name="T41" fmla="*/ 69 h 195"/>
                <a:gd name="T42" fmla="*/ 75 w 213"/>
                <a:gd name="T43" fmla="*/ 69 h 195"/>
                <a:gd name="T44" fmla="*/ 43 w 213"/>
                <a:gd name="T45" fmla="*/ 52 h 195"/>
                <a:gd name="T46" fmla="*/ 32 w 213"/>
                <a:gd name="T47" fmla="*/ 90 h 195"/>
                <a:gd name="T48" fmla="*/ 43 w 213"/>
                <a:gd name="T49" fmla="*/ 90 h 195"/>
                <a:gd name="T50" fmla="*/ 0 w 213"/>
                <a:gd name="T51" fmla="*/ 102 h 195"/>
                <a:gd name="T52" fmla="*/ 0 w 213"/>
                <a:gd name="T53" fmla="*/ 162 h 195"/>
                <a:gd name="T54" fmla="*/ 23 w 213"/>
                <a:gd name="T55" fmla="*/ 186 h 195"/>
                <a:gd name="T56" fmla="*/ 32 w 213"/>
                <a:gd name="T57" fmla="*/ 186 h 195"/>
                <a:gd name="T58" fmla="*/ 52 w 213"/>
                <a:gd name="T59" fmla="*/ 195 h 195"/>
                <a:gd name="T60" fmla="*/ 85 w 213"/>
                <a:gd name="T61" fmla="*/ 195 h 195"/>
                <a:gd name="T62" fmla="*/ 117 w 213"/>
                <a:gd name="T63" fmla="*/ 162 h 195"/>
                <a:gd name="T64" fmla="*/ 125 w 213"/>
                <a:gd name="T65" fmla="*/ 15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3" h="195">
                  <a:moveTo>
                    <a:pt x="125" y="154"/>
                  </a:moveTo>
                  <a:lnTo>
                    <a:pt x="149" y="145"/>
                  </a:lnTo>
                  <a:lnTo>
                    <a:pt x="149" y="133"/>
                  </a:lnTo>
                  <a:lnTo>
                    <a:pt x="198" y="113"/>
                  </a:lnTo>
                  <a:lnTo>
                    <a:pt x="190" y="113"/>
                  </a:lnTo>
                  <a:lnTo>
                    <a:pt x="198" y="81"/>
                  </a:lnTo>
                  <a:lnTo>
                    <a:pt x="198" y="69"/>
                  </a:lnTo>
                  <a:lnTo>
                    <a:pt x="213" y="52"/>
                  </a:lnTo>
                  <a:lnTo>
                    <a:pt x="198" y="29"/>
                  </a:lnTo>
                  <a:lnTo>
                    <a:pt x="169" y="8"/>
                  </a:lnTo>
                  <a:lnTo>
                    <a:pt x="157" y="8"/>
                  </a:lnTo>
                  <a:lnTo>
                    <a:pt x="157" y="0"/>
                  </a:lnTo>
                  <a:lnTo>
                    <a:pt x="149" y="0"/>
                  </a:lnTo>
                  <a:lnTo>
                    <a:pt x="125" y="8"/>
                  </a:lnTo>
                  <a:lnTo>
                    <a:pt x="125" y="20"/>
                  </a:lnTo>
                  <a:lnTo>
                    <a:pt x="117" y="69"/>
                  </a:lnTo>
                  <a:lnTo>
                    <a:pt x="125" y="81"/>
                  </a:lnTo>
                  <a:lnTo>
                    <a:pt x="140" y="81"/>
                  </a:lnTo>
                  <a:lnTo>
                    <a:pt x="140" y="102"/>
                  </a:lnTo>
                  <a:lnTo>
                    <a:pt x="117" y="90"/>
                  </a:lnTo>
                  <a:lnTo>
                    <a:pt x="85" y="69"/>
                  </a:lnTo>
                  <a:lnTo>
                    <a:pt x="75" y="69"/>
                  </a:lnTo>
                  <a:lnTo>
                    <a:pt x="43" y="52"/>
                  </a:lnTo>
                  <a:lnTo>
                    <a:pt x="32" y="90"/>
                  </a:lnTo>
                  <a:lnTo>
                    <a:pt x="43" y="90"/>
                  </a:lnTo>
                  <a:lnTo>
                    <a:pt x="0" y="102"/>
                  </a:lnTo>
                  <a:lnTo>
                    <a:pt x="0" y="162"/>
                  </a:lnTo>
                  <a:lnTo>
                    <a:pt x="23" y="186"/>
                  </a:lnTo>
                  <a:lnTo>
                    <a:pt x="32" y="186"/>
                  </a:lnTo>
                  <a:lnTo>
                    <a:pt x="52" y="195"/>
                  </a:lnTo>
                  <a:lnTo>
                    <a:pt x="85" y="195"/>
                  </a:lnTo>
                  <a:lnTo>
                    <a:pt x="117" y="162"/>
                  </a:lnTo>
                  <a:lnTo>
                    <a:pt x="125" y="154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083" y="2779"/>
              <a:ext cx="174" cy="307"/>
            </a:xfrm>
            <a:custGeom>
              <a:avLst/>
              <a:gdLst>
                <a:gd name="T0" fmla="*/ 19 w 174"/>
                <a:gd name="T1" fmla="*/ 307 h 307"/>
                <a:gd name="T2" fmla="*/ 19 w 174"/>
                <a:gd name="T3" fmla="*/ 298 h 307"/>
                <a:gd name="T4" fmla="*/ 8 w 174"/>
                <a:gd name="T5" fmla="*/ 234 h 307"/>
                <a:gd name="T6" fmla="*/ 40 w 174"/>
                <a:gd name="T7" fmla="*/ 182 h 307"/>
                <a:gd name="T8" fmla="*/ 40 w 174"/>
                <a:gd name="T9" fmla="*/ 133 h 307"/>
                <a:gd name="T10" fmla="*/ 40 w 174"/>
                <a:gd name="T11" fmla="*/ 109 h 307"/>
                <a:gd name="T12" fmla="*/ 8 w 174"/>
                <a:gd name="T13" fmla="*/ 101 h 307"/>
                <a:gd name="T14" fmla="*/ 0 w 174"/>
                <a:gd name="T15" fmla="*/ 101 h 307"/>
                <a:gd name="T16" fmla="*/ 0 w 174"/>
                <a:gd name="T17" fmla="*/ 93 h 307"/>
                <a:gd name="T18" fmla="*/ 0 w 174"/>
                <a:gd name="T19" fmla="*/ 80 h 307"/>
                <a:gd name="T20" fmla="*/ 49 w 174"/>
                <a:gd name="T21" fmla="*/ 61 h 307"/>
                <a:gd name="T22" fmla="*/ 49 w 174"/>
                <a:gd name="T23" fmla="*/ 72 h 307"/>
                <a:gd name="T24" fmla="*/ 72 w 174"/>
                <a:gd name="T25" fmla="*/ 72 h 307"/>
                <a:gd name="T26" fmla="*/ 64 w 174"/>
                <a:gd name="T27" fmla="*/ 101 h 307"/>
                <a:gd name="T28" fmla="*/ 80 w 174"/>
                <a:gd name="T29" fmla="*/ 121 h 307"/>
                <a:gd name="T30" fmla="*/ 93 w 174"/>
                <a:gd name="T31" fmla="*/ 101 h 307"/>
                <a:gd name="T32" fmla="*/ 93 w 174"/>
                <a:gd name="T33" fmla="*/ 80 h 307"/>
                <a:gd name="T34" fmla="*/ 72 w 174"/>
                <a:gd name="T35" fmla="*/ 49 h 307"/>
                <a:gd name="T36" fmla="*/ 72 w 174"/>
                <a:gd name="T37" fmla="*/ 29 h 307"/>
                <a:gd name="T38" fmla="*/ 80 w 174"/>
                <a:gd name="T39" fmla="*/ 17 h 307"/>
                <a:gd name="T40" fmla="*/ 101 w 174"/>
                <a:gd name="T41" fmla="*/ 17 h 307"/>
                <a:gd name="T42" fmla="*/ 154 w 174"/>
                <a:gd name="T43" fmla="*/ 9 h 307"/>
                <a:gd name="T44" fmla="*/ 174 w 174"/>
                <a:gd name="T45" fmla="*/ 0 h 307"/>
                <a:gd name="T46" fmla="*/ 174 w 174"/>
                <a:gd name="T47" fmla="*/ 93 h 307"/>
                <a:gd name="T48" fmla="*/ 145 w 174"/>
                <a:gd name="T49" fmla="*/ 121 h 307"/>
                <a:gd name="T50" fmla="*/ 112 w 174"/>
                <a:gd name="T51" fmla="*/ 133 h 307"/>
                <a:gd name="T52" fmla="*/ 72 w 174"/>
                <a:gd name="T53" fmla="*/ 182 h 307"/>
                <a:gd name="T54" fmla="*/ 72 w 174"/>
                <a:gd name="T55" fmla="*/ 190 h 307"/>
                <a:gd name="T56" fmla="*/ 80 w 174"/>
                <a:gd name="T57" fmla="*/ 226 h 307"/>
                <a:gd name="T58" fmla="*/ 72 w 174"/>
                <a:gd name="T59" fmla="*/ 266 h 307"/>
                <a:gd name="T60" fmla="*/ 29 w 174"/>
                <a:gd name="T61" fmla="*/ 287 h 307"/>
                <a:gd name="T62" fmla="*/ 29 w 174"/>
                <a:gd name="T63" fmla="*/ 298 h 307"/>
                <a:gd name="T64" fmla="*/ 29 w 174"/>
                <a:gd name="T65" fmla="*/ 307 h 307"/>
                <a:gd name="T66" fmla="*/ 19 w 174"/>
                <a:gd name="T67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4" h="307">
                  <a:moveTo>
                    <a:pt x="19" y="307"/>
                  </a:moveTo>
                  <a:lnTo>
                    <a:pt x="19" y="298"/>
                  </a:lnTo>
                  <a:lnTo>
                    <a:pt x="8" y="234"/>
                  </a:lnTo>
                  <a:lnTo>
                    <a:pt x="40" y="182"/>
                  </a:lnTo>
                  <a:lnTo>
                    <a:pt x="40" y="133"/>
                  </a:lnTo>
                  <a:lnTo>
                    <a:pt x="40" y="109"/>
                  </a:lnTo>
                  <a:lnTo>
                    <a:pt x="8" y="10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0" y="80"/>
                  </a:lnTo>
                  <a:lnTo>
                    <a:pt x="49" y="61"/>
                  </a:lnTo>
                  <a:lnTo>
                    <a:pt x="49" y="72"/>
                  </a:lnTo>
                  <a:lnTo>
                    <a:pt x="72" y="72"/>
                  </a:lnTo>
                  <a:lnTo>
                    <a:pt x="64" y="101"/>
                  </a:lnTo>
                  <a:lnTo>
                    <a:pt x="80" y="121"/>
                  </a:lnTo>
                  <a:lnTo>
                    <a:pt x="93" y="101"/>
                  </a:lnTo>
                  <a:lnTo>
                    <a:pt x="93" y="80"/>
                  </a:lnTo>
                  <a:lnTo>
                    <a:pt x="72" y="49"/>
                  </a:lnTo>
                  <a:lnTo>
                    <a:pt x="72" y="29"/>
                  </a:lnTo>
                  <a:lnTo>
                    <a:pt x="80" y="17"/>
                  </a:lnTo>
                  <a:lnTo>
                    <a:pt x="101" y="17"/>
                  </a:lnTo>
                  <a:lnTo>
                    <a:pt x="154" y="9"/>
                  </a:lnTo>
                  <a:lnTo>
                    <a:pt x="174" y="0"/>
                  </a:lnTo>
                  <a:lnTo>
                    <a:pt x="174" y="93"/>
                  </a:lnTo>
                  <a:lnTo>
                    <a:pt x="145" y="121"/>
                  </a:lnTo>
                  <a:lnTo>
                    <a:pt x="112" y="133"/>
                  </a:lnTo>
                  <a:lnTo>
                    <a:pt x="72" y="182"/>
                  </a:lnTo>
                  <a:lnTo>
                    <a:pt x="72" y="190"/>
                  </a:lnTo>
                  <a:lnTo>
                    <a:pt x="80" y="226"/>
                  </a:lnTo>
                  <a:lnTo>
                    <a:pt x="72" y="266"/>
                  </a:lnTo>
                  <a:lnTo>
                    <a:pt x="29" y="287"/>
                  </a:lnTo>
                  <a:lnTo>
                    <a:pt x="29" y="298"/>
                  </a:lnTo>
                  <a:lnTo>
                    <a:pt x="29" y="307"/>
                  </a:lnTo>
                  <a:lnTo>
                    <a:pt x="19" y="307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083" y="2779"/>
              <a:ext cx="174" cy="307"/>
            </a:xfrm>
            <a:custGeom>
              <a:avLst/>
              <a:gdLst>
                <a:gd name="T0" fmla="*/ 19 w 174"/>
                <a:gd name="T1" fmla="*/ 307 h 307"/>
                <a:gd name="T2" fmla="*/ 19 w 174"/>
                <a:gd name="T3" fmla="*/ 298 h 307"/>
                <a:gd name="T4" fmla="*/ 8 w 174"/>
                <a:gd name="T5" fmla="*/ 234 h 307"/>
                <a:gd name="T6" fmla="*/ 40 w 174"/>
                <a:gd name="T7" fmla="*/ 182 h 307"/>
                <a:gd name="T8" fmla="*/ 40 w 174"/>
                <a:gd name="T9" fmla="*/ 133 h 307"/>
                <a:gd name="T10" fmla="*/ 40 w 174"/>
                <a:gd name="T11" fmla="*/ 109 h 307"/>
                <a:gd name="T12" fmla="*/ 8 w 174"/>
                <a:gd name="T13" fmla="*/ 101 h 307"/>
                <a:gd name="T14" fmla="*/ 0 w 174"/>
                <a:gd name="T15" fmla="*/ 101 h 307"/>
                <a:gd name="T16" fmla="*/ 0 w 174"/>
                <a:gd name="T17" fmla="*/ 93 h 307"/>
                <a:gd name="T18" fmla="*/ 0 w 174"/>
                <a:gd name="T19" fmla="*/ 80 h 307"/>
                <a:gd name="T20" fmla="*/ 49 w 174"/>
                <a:gd name="T21" fmla="*/ 61 h 307"/>
                <a:gd name="T22" fmla="*/ 49 w 174"/>
                <a:gd name="T23" fmla="*/ 72 h 307"/>
                <a:gd name="T24" fmla="*/ 72 w 174"/>
                <a:gd name="T25" fmla="*/ 72 h 307"/>
                <a:gd name="T26" fmla="*/ 64 w 174"/>
                <a:gd name="T27" fmla="*/ 101 h 307"/>
                <a:gd name="T28" fmla="*/ 80 w 174"/>
                <a:gd name="T29" fmla="*/ 121 h 307"/>
                <a:gd name="T30" fmla="*/ 93 w 174"/>
                <a:gd name="T31" fmla="*/ 101 h 307"/>
                <a:gd name="T32" fmla="*/ 93 w 174"/>
                <a:gd name="T33" fmla="*/ 80 h 307"/>
                <a:gd name="T34" fmla="*/ 72 w 174"/>
                <a:gd name="T35" fmla="*/ 49 h 307"/>
                <a:gd name="T36" fmla="*/ 72 w 174"/>
                <a:gd name="T37" fmla="*/ 29 h 307"/>
                <a:gd name="T38" fmla="*/ 80 w 174"/>
                <a:gd name="T39" fmla="*/ 17 h 307"/>
                <a:gd name="T40" fmla="*/ 101 w 174"/>
                <a:gd name="T41" fmla="*/ 17 h 307"/>
                <a:gd name="T42" fmla="*/ 154 w 174"/>
                <a:gd name="T43" fmla="*/ 9 h 307"/>
                <a:gd name="T44" fmla="*/ 174 w 174"/>
                <a:gd name="T45" fmla="*/ 0 h 307"/>
                <a:gd name="T46" fmla="*/ 174 w 174"/>
                <a:gd name="T47" fmla="*/ 93 h 307"/>
                <a:gd name="T48" fmla="*/ 145 w 174"/>
                <a:gd name="T49" fmla="*/ 121 h 307"/>
                <a:gd name="T50" fmla="*/ 112 w 174"/>
                <a:gd name="T51" fmla="*/ 133 h 307"/>
                <a:gd name="T52" fmla="*/ 72 w 174"/>
                <a:gd name="T53" fmla="*/ 182 h 307"/>
                <a:gd name="T54" fmla="*/ 72 w 174"/>
                <a:gd name="T55" fmla="*/ 190 h 307"/>
                <a:gd name="T56" fmla="*/ 80 w 174"/>
                <a:gd name="T57" fmla="*/ 226 h 307"/>
                <a:gd name="T58" fmla="*/ 72 w 174"/>
                <a:gd name="T59" fmla="*/ 266 h 307"/>
                <a:gd name="T60" fmla="*/ 29 w 174"/>
                <a:gd name="T61" fmla="*/ 287 h 307"/>
                <a:gd name="T62" fmla="*/ 29 w 174"/>
                <a:gd name="T63" fmla="*/ 298 h 307"/>
                <a:gd name="T64" fmla="*/ 29 w 174"/>
                <a:gd name="T65" fmla="*/ 307 h 307"/>
                <a:gd name="T66" fmla="*/ 19 w 174"/>
                <a:gd name="T67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4" h="307">
                  <a:moveTo>
                    <a:pt x="19" y="307"/>
                  </a:moveTo>
                  <a:lnTo>
                    <a:pt x="19" y="298"/>
                  </a:lnTo>
                  <a:lnTo>
                    <a:pt x="8" y="234"/>
                  </a:lnTo>
                  <a:lnTo>
                    <a:pt x="40" y="182"/>
                  </a:lnTo>
                  <a:lnTo>
                    <a:pt x="40" y="133"/>
                  </a:lnTo>
                  <a:lnTo>
                    <a:pt x="40" y="109"/>
                  </a:lnTo>
                  <a:lnTo>
                    <a:pt x="8" y="10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0" y="80"/>
                  </a:lnTo>
                  <a:lnTo>
                    <a:pt x="49" y="61"/>
                  </a:lnTo>
                  <a:lnTo>
                    <a:pt x="49" y="72"/>
                  </a:lnTo>
                  <a:lnTo>
                    <a:pt x="72" y="72"/>
                  </a:lnTo>
                  <a:lnTo>
                    <a:pt x="64" y="101"/>
                  </a:lnTo>
                  <a:lnTo>
                    <a:pt x="80" y="121"/>
                  </a:lnTo>
                  <a:lnTo>
                    <a:pt x="93" y="101"/>
                  </a:lnTo>
                  <a:lnTo>
                    <a:pt x="93" y="80"/>
                  </a:lnTo>
                  <a:lnTo>
                    <a:pt x="72" y="49"/>
                  </a:lnTo>
                  <a:lnTo>
                    <a:pt x="72" y="29"/>
                  </a:lnTo>
                  <a:lnTo>
                    <a:pt x="80" y="17"/>
                  </a:lnTo>
                  <a:lnTo>
                    <a:pt x="101" y="17"/>
                  </a:lnTo>
                  <a:lnTo>
                    <a:pt x="154" y="9"/>
                  </a:lnTo>
                  <a:lnTo>
                    <a:pt x="174" y="0"/>
                  </a:lnTo>
                  <a:lnTo>
                    <a:pt x="174" y="93"/>
                  </a:lnTo>
                  <a:lnTo>
                    <a:pt x="145" y="121"/>
                  </a:lnTo>
                  <a:lnTo>
                    <a:pt x="112" y="133"/>
                  </a:lnTo>
                  <a:lnTo>
                    <a:pt x="72" y="182"/>
                  </a:lnTo>
                  <a:lnTo>
                    <a:pt x="72" y="190"/>
                  </a:lnTo>
                  <a:lnTo>
                    <a:pt x="80" y="226"/>
                  </a:lnTo>
                  <a:lnTo>
                    <a:pt x="72" y="266"/>
                  </a:lnTo>
                  <a:lnTo>
                    <a:pt x="29" y="287"/>
                  </a:lnTo>
                  <a:lnTo>
                    <a:pt x="29" y="298"/>
                  </a:lnTo>
                  <a:lnTo>
                    <a:pt x="29" y="307"/>
                  </a:lnTo>
                  <a:lnTo>
                    <a:pt x="19" y="307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123" y="2756"/>
              <a:ext cx="53" cy="144"/>
            </a:xfrm>
            <a:custGeom>
              <a:avLst/>
              <a:gdLst>
                <a:gd name="T0" fmla="*/ 9 w 53"/>
                <a:gd name="T1" fmla="*/ 0 h 144"/>
                <a:gd name="T2" fmla="*/ 23 w 53"/>
                <a:gd name="T3" fmla="*/ 0 h 144"/>
                <a:gd name="T4" fmla="*/ 32 w 53"/>
                <a:gd name="T5" fmla="*/ 8 h 144"/>
                <a:gd name="T6" fmla="*/ 40 w 53"/>
                <a:gd name="T7" fmla="*/ 40 h 144"/>
                <a:gd name="T8" fmla="*/ 32 w 53"/>
                <a:gd name="T9" fmla="*/ 51 h 144"/>
                <a:gd name="T10" fmla="*/ 32 w 53"/>
                <a:gd name="T11" fmla="*/ 72 h 144"/>
                <a:gd name="T12" fmla="*/ 53 w 53"/>
                <a:gd name="T13" fmla="*/ 103 h 144"/>
                <a:gd name="T14" fmla="*/ 53 w 53"/>
                <a:gd name="T15" fmla="*/ 124 h 144"/>
                <a:gd name="T16" fmla="*/ 40 w 53"/>
                <a:gd name="T17" fmla="*/ 144 h 144"/>
                <a:gd name="T18" fmla="*/ 23 w 53"/>
                <a:gd name="T19" fmla="*/ 124 h 144"/>
                <a:gd name="T20" fmla="*/ 32 w 53"/>
                <a:gd name="T21" fmla="*/ 95 h 144"/>
                <a:gd name="T22" fmla="*/ 9 w 53"/>
                <a:gd name="T23" fmla="*/ 95 h 144"/>
                <a:gd name="T24" fmla="*/ 9 w 53"/>
                <a:gd name="T25" fmla="*/ 83 h 144"/>
                <a:gd name="T26" fmla="*/ 0 w 53"/>
                <a:gd name="T27" fmla="*/ 83 h 144"/>
                <a:gd name="T28" fmla="*/ 9 w 53"/>
                <a:gd name="T29" fmla="*/ 51 h 144"/>
                <a:gd name="T30" fmla="*/ 9 w 53"/>
                <a:gd name="T31" fmla="*/ 40 h 144"/>
                <a:gd name="T32" fmla="*/ 23 w 53"/>
                <a:gd name="T33" fmla="*/ 22 h 144"/>
                <a:gd name="T34" fmla="*/ 9 w 53"/>
                <a:gd name="T3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144">
                  <a:moveTo>
                    <a:pt x="9" y="0"/>
                  </a:moveTo>
                  <a:lnTo>
                    <a:pt x="23" y="0"/>
                  </a:lnTo>
                  <a:lnTo>
                    <a:pt x="32" y="8"/>
                  </a:lnTo>
                  <a:lnTo>
                    <a:pt x="40" y="40"/>
                  </a:lnTo>
                  <a:lnTo>
                    <a:pt x="32" y="51"/>
                  </a:lnTo>
                  <a:lnTo>
                    <a:pt x="32" y="72"/>
                  </a:lnTo>
                  <a:lnTo>
                    <a:pt x="53" y="103"/>
                  </a:lnTo>
                  <a:lnTo>
                    <a:pt x="53" y="124"/>
                  </a:lnTo>
                  <a:lnTo>
                    <a:pt x="40" y="144"/>
                  </a:lnTo>
                  <a:lnTo>
                    <a:pt x="23" y="124"/>
                  </a:lnTo>
                  <a:lnTo>
                    <a:pt x="32" y="95"/>
                  </a:lnTo>
                  <a:lnTo>
                    <a:pt x="9" y="95"/>
                  </a:lnTo>
                  <a:lnTo>
                    <a:pt x="9" y="83"/>
                  </a:lnTo>
                  <a:lnTo>
                    <a:pt x="0" y="83"/>
                  </a:lnTo>
                  <a:lnTo>
                    <a:pt x="9" y="51"/>
                  </a:lnTo>
                  <a:lnTo>
                    <a:pt x="9" y="40"/>
                  </a:lnTo>
                  <a:lnTo>
                    <a:pt x="23" y="2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3123" y="2756"/>
              <a:ext cx="53" cy="144"/>
            </a:xfrm>
            <a:custGeom>
              <a:avLst/>
              <a:gdLst>
                <a:gd name="T0" fmla="*/ 9 w 53"/>
                <a:gd name="T1" fmla="*/ 0 h 144"/>
                <a:gd name="T2" fmla="*/ 23 w 53"/>
                <a:gd name="T3" fmla="*/ 0 h 144"/>
                <a:gd name="T4" fmla="*/ 32 w 53"/>
                <a:gd name="T5" fmla="*/ 8 h 144"/>
                <a:gd name="T6" fmla="*/ 40 w 53"/>
                <a:gd name="T7" fmla="*/ 40 h 144"/>
                <a:gd name="T8" fmla="*/ 32 w 53"/>
                <a:gd name="T9" fmla="*/ 51 h 144"/>
                <a:gd name="T10" fmla="*/ 32 w 53"/>
                <a:gd name="T11" fmla="*/ 72 h 144"/>
                <a:gd name="T12" fmla="*/ 53 w 53"/>
                <a:gd name="T13" fmla="*/ 103 h 144"/>
                <a:gd name="T14" fmla="*/ 53 w 53"/>
                <a:gd name="T15" fmla="*/ 124 h 144"/>
                <a:gd name="T16" fmla="*/ 40 w 53"/>
                <a:gd name="T17" fmla="*/ 144 h 144"/>
                <a:gd name="T18" fmla="*/ 23 w 53"/>
                <a:gd name="T19" fmla="*/ 124 h 144"/>
                <a:gd name="T20" fmla="*/ 32 w 53"/>
                <a:gd name="T21" fmla="*/ 95 h 144"/>
                <a:gd name="T22" fmla="*/ 9 w 53"/>
                <a:gd name="T23" fmla="*/ 95 h 144"/>
                <a:gd name="T24" fmla="*/ 9 w 53"/>
                <a:gd name="T25" fmla="*/ 83 h 144"/>
                <a:gd name="T26" fmla="*/ 0 w 53"/>
                <a:gd name="T27" fmla="*/ 83 h 144"/>
                <a:gd name="T28" fmla="*/ 9 w 53"/>
                <a:gd name="T29" fmla="*/ 51 h 144"/>
                <a:gd name="T30" fmla="*/ 9 w 53"/>
                <a:gd name="T31" fmla="*/ 40 h 144"/>
                <a:gd name="T32" fmla="*/ 23 w 53"/>
                <a:gd name="T33" fmla="*/ 22 h 144"/>
                <a:gd name="T34" fmla="*/ 9 w 53"/>
                <a:gd name="T3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144">
                  <a:moveTo>
                    <a:pt x="9" y="0"/>
                  </a:moveTo>
                  <a:lnTo>
                    <a:pt x="23" y="0"/>
                  </a:lnTo>
                  <a:lnTo>
                    <a:pt x="32" y="8"/>
                  </a:lnTo>
                  <a:lnTo>
                    <a:pt x="40" y="40"/>
                  </a:lnTo>
                  <a:lnTo>
                    <a:pt x="32" y="51"/>
                  </a:lnTo>
                  <a:lnTo>
                    <a:pt x="32" y="72"/>
                  </a:lnTo>
                  <a:lnTo>
                    <a:pt x="53" y="103"/>
                  </a:lnTo>
                  <a:lnTo>
                    <a:pt x="53" y="124"/>
                  </a:lnTo>
                  <a:lnTo>
                    <a:pt x="40" y="144"/>
                  </a:lnTo>
                  <a:lnTo>
                    <a:pt x="23" y="124"/>
                  </a:lnTo>
                  <a:lnTo>
                    <a:pt x="32" y="95"/>
                  </a:lnTo>
                  <a:lnTo>
                    <a:pt x="9" y="95"/>
                  </a:lnTo>
                  <a:lnTo>
                    <a:pt x="9" y="83"/>
                  </a:lnTo>
                  <a:lnTo>
                    <a:pt x="0" y="83"/>
                  </a:lnTo>
                  <a:lnTo>
                    <a:pt x="9" y="51"/>
                  </a:lnTo>
                  <a:lnTo>
                    <a:pt x="9" y="40"/>
                  </a:lnTo>
                  <a:lnTo>
                    <a:pt x="23" y="2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2986" y="2873"/>
              <a:ext cx="137" cy="141"/>
            </a:xfrm>
            <a:custGeom>
              <a:avLst/>
              <a:gdLst>
                <a:gd name="T0" fmla="*/ 72 w 137"/>
                <a:gd name="T1" fmla="*/ 132 h 141"/>
                <a:gd name="T2" fmla="*/ 96 w 137"/>
                <a:gd name="T3" fmla="*/ 132 h 141"/>
                <a:gd name="T4" fmla="*/ 104 w 137"/>
                <a:gd name="T5" fmla="*/ 141 h 141"/>
                <a:gd name="T6" fmla="*/ 137 w 137"/>
                <a:gd name="T7" fmla="*/ 89 h 141"/>
                <a:gd name="T8" fmla="*/ 137 w 137"/>
                <a:gd name="T9" fmla="*/ 40 h 141"/>
                <a:gd name="T10" fmla="*/ 137 w 137"/>
                <a:gd name="T11" fmla="*/ 16 h 141"/>
                <a:gd name="T12" fmla="*/ 104 w 137"/>
                <a:gd name="T13" fmla="*/ 8 h 141"/>
                <a:gd name="T14" fmla="*/ 96 w 137"/>
                <a:gd name="T15" fmla="*/ 8 h 141"/>
                <a:gd name="T16" fmla="*/ 96 w 137"/>
                <a:gd name="T17" fmla="*/ 0 h 141"/>
                <a:gd name="T18" fmla="*/ 72 w 137"/>
                <a:gd name="T19" fmla="*/ 8 h 141"/>
                <a:gd name="T20" fmla="*/ 64 w 137"/>
                <a:gd name="T21" fmla="*/ 16 h 141"/>
                <a:gd name="T22" fmla="*/ 32 w 137"/>
                <a:gd name="T23" fmla="*/ 48 h 141"/>
                <a:gd name="T24" fmla="*/ 0 w 137"/>
                <a:gd name="T25" fmla="*/ 48 h 141"/>
                <a:gd name="T26" fmla="*/ 22 w 137"/>
                <a:gd name="T27" fmla="*/ 80 h 141"/>
                <a:gd name="T28" fmla="*/ 43 w 137"/>
                <a:gd name="T29" fmla="*/ 97 h 141"/>
                <a:gd name="T30" fmla="*/ 52 w 137"/>
                <a:gd name="T31" fmla="*/ 121 h 141"/>
                <a:gd name="T32" fmla="*/ 72 w 137"/>
                <a:gd name="T33" fmla="*/ 13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" h="141">
                  <a:moveTo>
                    <a:pt x="72" y="132"/>
                  </a:moveTo>
                  <a:lnTo>
                    <a:pt x="96" y="132"/>
                  </a:lnTo>
                  <a:lnTo>
                    <a:pt x="104" y="141"/>
                  </a:lnTo>
                  <a:lnTo>
                    <a:pt x="137" y="89"/>
                  </a:lnTo>
                  <a:lnTo>
                    <a:pt x="137" y="40"/>
                  </a:lnTo>
                  <a:lnTo>
                    <a:pt x="137" y="16"/>
                  </a:lnTo>
                  <a:lnTo>
                    <a:pt x="104" y="8"/>
                  </a:lnTo>
                  <a:lnTo>
                    <a:pt x="96" y="8"/>
                  </a:lnTo>
                  <a:lnTo>
                    <a:pt x="96" y="0"/>
                  </a:lnTo>
                  <a:lnTo>
                    <a:pt x="72" y="8"/>
                  </a:lnTo>
                  <a:lnTo>
                    <a:pt x="64" y="16"/>
                  </a:lnTo>
                  <a:lnTo>
                    <a:pt x="32" y="48"/>
                  </a:lnTo>
                  <a:lnTo>
                    <a:pt x="0" y="48"/>
                  </a:lnTo>
                  <a:lnTo>
                    <a:pt x="22" y="80"/>
                  </a:lnTo>
                  <a:lnTo>
                    <a:pt x="43" y="97"/>
                  </a:lnTo>
                  <a:lnTo>
                    <a:pt x="52" y="121"/>
                  </a:lnTo>
                  <a:lnTo>
                    <a:pt x="72" y="132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2986" y="2873"/>
              <a:ext cx="137" cy="141"/>
            </a:xfrm>
            <a:custGeom>
              <a:avLst/>
              <a:gdLst>
                <a:gd name="T0" fmla="*/ 72 w 137"/>
                <a:gd name="T1" fmla="*/ 132 h 141"/>
                <a:gd name="T2" fmla="*/ 96 w 137"/>
                <a:gd name="T3" fmla="*/ 132 h 141"/>
                <a:gd name="T4" fmla="*/ 104 w 137"/>
                <a:gd name="T5" fmla="*/ 141 h 141"/>
                <a:gd name="T6" fmla="*/ 137 w 137"/>
                <a:gd name="T7" fmla="*/ 89 h 141"/>
                <a:gd name="T8" fmla="*/ 137 w 137"/>
                <a:gd name="T9" fmla="*/ 40 h 141"/>
                <a:gd name="T10" fmla="*/ 137 w 137"/>
                <a:gd name="T11" fmla="*/ 16 h 141"/>
                <a:gd name="T12" fmla="*/ 104 w 137"/>
                <a:gd name="T13" fmla="*/ 8 h 141"/>
                <a:gd name="T14" fmla="*/ 96 w 137"/>
                <a:gd name="T15" fmla="*/ 8 h 141"/>
                <a:gd name="T16" fmla="*/ 96 w 137"/>
                <a:gd name="T17" fmla="*/ 0 h 141"/>
                <a:gd name="T18" fmla="*/ 72 w 137"/>
                <a:gd name="T19" fmla="*/ 8 h 141"/>
                <a:gd name="T20" fmla="*/ 64 w 137"/>
                <a:gd name="T21" fmla="*/ 16 h 141"/>
                <a:gd name="T22" fmla="*/ 32 w 137"/>
                <a:gd name="T23" fmla="*/ 48 h 141"/>
                <a:gd name="T24" fmla="*/ 0 w 137"/>
                <a:gd name="T25" fmla="*/ 48 h 141"/>
                <a:gd name="T26" fmla="*/ 22 w 137"/>
                <a:gd name="T27" fmla="*/ 80 h 141"/>
                <a:gd name="T28" fmla="*/ 43 w 137"/>
                <a:gd name="T29" fmla="*/ 97 h 141"/>
                <a:gd name="T30" fmla="*/ 52 w 137"/>
                <a:gd name="T31" fmla="*/ 121 h 141"/>
                <a:gd name="T32" fmla="*/ 72 w 137"/>
                <a:gd name="T33" fmla="*/ 13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" h="141">
                  <a:moveTo>
                    <a:pt x="72" y="132"/>
                  </a:moveTo>
                  <a:lnTo>
                    <a:pt x="96" y="132"/>
                  </a:lnTo>
                  <a:lnTo>
                    <a:pt x="104" y="141"/>
                  </a:lnTo>
                  <a:lnTo>
                    <a:pt x="137" y="89"/>
                  </a:lnTo>
                  <a:lnTo>
                    <a:pt x="137" y="40"/>
                  </a:lnTo>
                  <a:lnTo>
                    <a:pt x="137" y="16"/>
                  </a:lnTo>
                  <a:lnTo>
                    <a:pt x="104" y="8"/>
                  </a:lnTo>
                  <a:lnTo>
                    <a:pt x="96" y="8"/>
                  </a:lnTo>
                  <a:lnTo>
                    <a:pt x="96" y="0"/>
                  </a:lnTo>
                  <a:lnTo>
                    <a:pt x="72" y="8"/>
                  </a:lnTo>
                  <a:lnTo>
                    <a:pt x="64" y="16"/>
                  </a:lnTo>
                  <a:lnTo>
                    <a:pt x="32" y="48"/>
                  </a:lnTo>
                  <a:lnTo>
                    <a:pt x="0" y="48"/>
                  </a:lnTo>
                  <a:lnTo>
                    <a:pt x="22" y="80"/>
                  </a:lnTo>
                  <a:lnTo>
                    <a:pt x="43" y="97"/>
                  </a:lnTo>
                  <a:lnTo>
                    <a:pt x="52" y="121"/>
                  </a:lnTo>
                  <a:lnTo>
                    <a:pt x="72" y="132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2840" y="3006"/>
              <a:ext cx="271" cy="246"/>
            </a:xfrm>
            <a:custGeom>
              <a:avLst/>
              <a:gdLst>
                <a:gd name="T0" fmla="*/ 218 w 271"/>
                <a:gd name="T1" fmla="*/ 0 h 246"/>
                <a:gd name="T2" fmla="*/ 189 w 271"/>
                <a:gd name="T3" fmla="*/ 19 h 246"/>
                <a:gd name="T4" fmla="*/ 145 w 271"/>
                <a:gd name="T5" fmla="*/ 60 h 246"/>
                <a:gd name="T6" fmla="*/ 136 w 271"/>
                <a:gd name="T7" fmla="*/ 60 h 246"/>
                <a:gd name="T8" fmla="*/ 116 w 271"/>
                <a:gd name="T9" fmla="*/ 60 h 246"/>
                <a:gd name="T10" fmla="*/ 93 w 271"/>
                <a:gd name="T11" fmla="*/ 80 h 246"/>
                <a:gd name="T12" fmla="*/ 72 w 271"/>
                <a:gd name="T13" fmla="*/ 89 h 246"/>
                <a:gd name="T14" fmla="*/ 64 w 271"/>
                <a:gd name="T15" fmla="*/ 80 h 246"/>
                <a:gd name="T16" fmla="*/ 72 w 271"/>
                <a:gd name="T17" fmla="*/ 60 h 246"/>
                <a:gd name="T18" fmla="*/ 52 w 271"/>
                <a:gd name="T19" fmla="*/ 51 h 246"/>
                <a:gd name="T20" fmla="*/ 52 w 271"/>
                <a:gd name="T21" fmla="*/ 124 h 246"/>
                <a:gd name="T22" fmla="*/ 43 w 271"/>
                <a:gd name="T23" fmla="*/ 132 h 246"/>
                <a:gd name="T24" fmla="*/ 20 w 271"/>
                <a:gd name="T25" fmla="*/ 132 h 246"/>
                <a:gd name="T26" fmla="*/ 9 w 271"/>
                <a:gd name="T27" fmla="*/ 124 h 246"/>
                <a:gd name="T28" fmla="*/ 0 w 271"/>
                <a:gd name="T29" fmla="*/ 113 h 246"/>
                <a:gd name="T30" fmla="*/ 0 w 271"/>
                <a:gd name="T31" fmla="*/ 124 h 246"/>
                <a:gd name="T32" fmla="*/ 0 w 271"/>
                <a:gd name="T33" fmla="*/ 132 h 246"/>
                <a:gd name="T34" fmla="*/ 20 w 271"/>
                <a:gd name="T35" fmla="*/ 184 h 246"/>
                <a:gd name="T36" fmla="*/ 28 w 271"/>
                <a:gd name="T37" fmla="*/ 205 h 246"/>
                <a:gd name="T38" fmla="*/ 20 w 271"/>
                <a:gd name="T39" fmla="*/ 205 h 246"/>
                <a:gd name="T40" fmla="*/ 28 w 271"/>
                <a:gd name="T41" fmla="*/ 234 h 246"/>
                <a:gd name="T42" fmla="*/ 28 w 271"/>
                <a:gd name="T43" fmla="*/ 226 h 246"/>
                <a:gd name="T44" fmla="*/ 43 w 271"/>
                <a:gd name="T45" fmla="*/ 246 h 246"/>
                <a:gd name="T46" fmla="*/ 52 w 271"/>
                <a:gd name="T47" fmla="*/ 246 h 246"/>
                <a:gd name="T48" fmla="*/ 93 w 271"/>
                <a:gd name="T49" fmla="*/ 226 h 246"/>
                <a:gd name="T50" fmla="*/ 136 w 271"/>
                <a:gd name="T51" fmla="*/ 234 h 246"/>
                <a:gd name="T52" fmla="*/ 168 w 271"/>
                <a:gd name="T53" fmla="*/ 226 h 246"/>
                <a:gd name="T54" fmla="*/ 198 w 271"/>
                <a:gd name="T55" fmla="*/ 205 h 246"/>
                <a:gd name="T56" fmla="*/ 232 w 271"/>
                <a:gd name="T57" fmla="*/ 161 h 246"/>
                <a:gd name="T58" fmla="*/ 250 w 271"/>
                <a:gd name="T59" fmla="*/ 132 h 246"/>
                <a:gd name="T60" fmla="*/ 261 w 271"/>
                <a:gd name="T61" fmla="*/ 124 h 246"/>
                <a:gd name="T62" fmla="*/ 271 w 271"/>
                <a:gd name="T63" fmla="*/ 89 h 246"/>
                <a:gd name="T64" fmla="*/ 271 w 271"/>
                <a:gd name="T65" fmla="*/ 80 h 246"/>
                <a:gd name="T66" fmla="*/ 261 w 271"/>
                <a:gd name="T67" fmla="*/ 80 h 246"/>
                <a:gd name="T68" fmla="*/ 250 w 271"/>
                <a:gd name="T69" fmla="*/ 89 h 246"/>
                <a:gd name="T70" fmla="*/ 242 w 271"/>
                <a:gd name="T71" fmla="*/ 89 h 246"/>
                <a:gd name="T72" fmla="*/ 250 w 271"/>
                <a:gd name="T73" fmla="*/ 72 h 246"/>
                <a:gd name="T74" fmla="*/ 261 w 271"/>
                <a:gd name="T75" fmla="*/ 72 h 246"/>
                <a:gd name="T76" fmla="*/ 250 w 271"/>
                <a:gd name="T77" fmla="*/ 8 h 246"/>
                <a:gd name="T78" fmla="*/ 242 w 271"/>
                <a:gd name="T79" fmla="*/ 0 h 246"/>
                <a:gd name="T80" fmla="*/ 218 w 271"/>
                <a:gd name="T81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1" h="246">
                  <a:moveTo>
                    <a:pt x="218" y="0"/>
                  </a:moveTo>
                  <a:lnTo>
                    <a:pt x="189" y="19"/>
                  </a:lnTo>
                  <a:lnTo>
                    <a:pt x="145" y="60"/>
                  </a:lnTo>
                  <a:lnTo>
                    <a:pt x="136" y="60"/>
                  </a:lnTo>
                  <a:lnTo>
                    <a:pt x="116" y="60"/>
                  </a:lnTo>
                  <a:lnTo>
                    <a:pt x="93" y="80"/>
                  </a:lnTo>
                  <a:lnTo>
                    <a:pt x="72" y="89"/>
                  </a:lnTo>
                  <a:lnTo>
                    <a:pt x="64" y="80"/>
                  </a:lnTo>
                  <a:lnTo>
                    <a:pt x="72" y="60"/>
                  </a:lnTo>
                  <a:lnTo>
                    <a:pt x="52" y="51"/>
                  </a:lnTo>
                  <a:lnTo>
                    <a:pt x="52" y="124"/>
                  </a:lnTo>
                  <a:lnTo>
                    <a:pt x="43" y="132"/>
                  </a:lnTo>
                  <a:lnTo>
                    <a:pt x="20" y="132"/>
                  </a:lnTo>
                  <a:lnTo>
                    <a:pt x="9" y="124"/>
                  </a:lnTo>
                  <a:lnTo>
                    <a:pt x="0" y="113"/>
                  </a:lnTo>
                  <a:lnTo>
                    <a:pt x="0" y="124"/>
                  </a:lnTo>
                  <a:lnTo>
                    <a:pt x="0" y="132"/>
                  </a:lnTo>
                  <a:lnTo>
                    <a:pt x="20" y="184"/>
                  </a:lnTo>
                  <a:lnTo>
                    <a:pt x="28" y="205"/>
                  </a:lnTo>
                  <a:lnTo>
                    <a:pt x="20" y="205"/>
                  </a:lnTo>
                  <a:lnTo>
                    <a:pt x="28" y="234"/>
                  </a:lnTo>
                  <a:lnTo>
                    <a:pt x="28" y="226"/>
                  </a:lnTo>
                  <a:lnTo>
                    <a:pt x="43" y="246"/>
                  </a:lnTo>
                  <a:lnTo>
                    <a:pt x="52" y="246"/>
                  </a:lnTo>
                  <a:lnTo>
                    <a:pt x="93" y="226"/>
                  </a:lnTo>
                  <a:lnTo>
                    <a:pt x="136" y="234"/>
                  </a:lnTo>
                  <a:lnTo>
                    <a:pt x="168" y="226"/>
                  </a:lnTo>
                  <a:lnTo>
                    <a:pt x="198" y="205"/>
                  </a:lnTo>
                  <a:lnTo>
                    <a:pt x="232" y="161"/>
                  </a:lnTo>
                  <a:lnTo>
                    <a:pt x="250" y="132"/>
                  </a:lnTo>
                  <a:lnTo>
                    <a:pt x="261" y="124"/>
                  </a:lnTo>
                  <a:lnTo>
                    <a:pt x="271" y="89"/>
                  </a:lnTo>
                  <a:lnTo>
                    <a:pt x="271" y="80"/>
                  </a:lnTo>
                  <a:lnTo>
                    <a:pt x="261" y="80"/>
                  </a:lnTo>
                  <a:lnTo>
                    <a:pt x="250" y="89"/>
                  </a:lnTo>
                  <a:lnTo>
                    <a:pt x="242" y="89"/>
                  </a:lnTo>
                  <a:lnTo>
                    <a:pt x="250" y="72"/>
                  </a:lnTo>
                  <a:lnTo>
                    <a:pt x="261" y="72"/>
                  </a:lnTo>
                  <a:lnTo>
                    <a:pt x="250" y="8"/>
                  </a:lnTo>
                  <a:lnTo>
                    <a:pt x="242" y="0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2840" y="3006"/>
              <a:ext cx="271" cy="246"/>
            </a:xfrm>
            <a:custGeom>
              <a:avLst/>
              <a:gdLst>
                <a:gd name="T0" fmla="*/ 218 w 271"/>
                <a:gd name="T1" fmla="*/ 0 h 246"/>
                <a:gd name="T2" fmla="*/ 189 w 271"/>
                <a:gd name="T3" fmla="*/ 19 h 246"/>
                <a:gd name="T4" fmla="*/ 145 w 271"/>
                <a:gd name="T5" fmla="*/ 60 h 246"/>
                <a:gd name="T6" fmla="*/ 136 w 271"/>
                <a:gd name="T7" fmla="*/ 60 h 246"/>
                <a:gd name="T8" fmla="*/ 116 w 271"/>
                <a:gd name="T9" fmla="*/ 60 h 246"/>
                <a:gd name="T10" fmla="*/ 93 w 271"/>
                <a:gd name="T11" fmla="*/ 80 h 246"/>
                <a:gd name="T12" fmla="*/ 72 w 271"/>
                <a:gd name="T13" fmla="*/ 89 h 246"/>
                <a:gd name="T14" fmla="*/ 64 w 271"/>
                <a:gd name="T15" fmla="*/ 80 h 246"/>
                <a:gd name="T16" fmla="*/ 72 w 271"/>
                <a:gd name="T17" fmla="*/ 60 h 246"/>
                <a:gd name="T18" fmla="*/ 52 w 271"/>
                <a:gd name="T19" fmla="*/ 51 h 246"/>
                <a:gd name="T20" fmla="*/ 52 w 271"/>
                <a:gd name="T21" fmla="*/ 124 h 246"/>
                <a:gd name="T22" fmla="*/ 43 w 271"/>
                <a:gd name="T23" fmla="*/ 132 h 246"/>
                <a:gd name="T24" fmla="*/ 20 w 271"/>
                <a:gd name="T25" fmla="*/ 132 h 246"/>
                <a:gd name="T26" fmla="*/ 9 w 271"/>
                <a:gd name="T27" fmla="*/ 124 h 246"/>
                <a:gd name="T28" fmla="*/ 0 w 271"/>
                <a:gd name="T29" fmla="*/ 113 h 246"/>
                <a:gd name="T30" fmla="*/ 0 w 271"/>
                <a:gd name="T31" fmla="*/ 124 h 246"/>
                <a:gd name="T32" fmla="*/ 0 w 271"/>
                <a:gd name="T33" fmla="*/ 132 h 246"/>
                <a:gd name="T34" fmla="*/ 20 w 271"/>
                <a:gd name="T35" fmla="*/ 184 h 246"/>
                <a:gd name="T36" fmla="*/ 28 w 271"/>
                <a:gd name="T37" fmla="*/ 205 h 246"/>
                <a:gd name="T38" fmla="*/ 20 w 271"/>
                <a:gd name="T39" fmla="*/ 205 h 246"/>
                <a:gd name="T40" fmla="*/ 28 w 271"/>
                <a:gd name="T41" fmla="*/ 234 h 246"/>
                <a:gd name="T42" fmla="*/ 28 w 271"/>
                <a:gd name="T43" fmla="*/ 226 h 246"/>
                <a:gd name="T44" fmla="*/ 43 w 271"/>
                <a:gd name="T45" fmla="*/ 246 h 246"/>
                <a:gd name="T46" fmla="*/ 52 w 271"/>
                <a:gd name="T47" fmla="*/ 246 h 246"/>
                <a:gd name="T48" fmla="*/ 93 w 271"/>
                <a:gd name="T49" fmla="*/ 226 h 246"/>
                <a:gd name="T50" fmla="*/ 136 w 271"/>
                <a:gd name="T51" fmla="*/ 234 h 246"/>
                <a:gd name="T52" fmla="*/ 168 w 271"/>
                <a:gd name="T53" fmla="*/ 226 h 246"/>
                <a:gd name="T54" fmla="*/ 198 w 271"/>
                <a:gd name="T55" fmla="*/ 205 h 246"/>
                <a:gd name="T56" fmla="*/ 232 w 271"/>
                <a:gd name="T57" fmla="*/ 161 h 246"/>
                <a:gd name="T58" fmla="*/ 250 w 271"/>
                <a:gd name="T59" fmla="*/ 132 h 246"/>
                <a:gd name="T60" fmla="*/ 261 w 271"/>
                <a:gd name="T61" fmla="*/ 124 h 246"/>
                <a:gd name="T62" fmla="*/ 271 w 271"/>
                <a:gd name="T63" fmla="*/ 89 h 246"/>
                <a:gd name="T64" fmla="*/ 271 w 271"/>
                <a:gd name="T65" fmla="*/ 80 h 246"/>
                <a:gd name="T66" fmla="*/ 261 w 271"/>
                <a:gd name="T67" fmla="*/ 80 h 246"/>
                <a:gd name="T68" fmla="*/ 250 w 271"/>
                <a:gd name="T69" fmla="*/ 89 h 246"/>
                <a:gd name="T70" fmla="*/ 242 w 271"/>
                <a:gd name="T71" fmla="*/ 89 h 246"/>
                <a:gd name="T72" fmla="*/ 250 w 271"/>
                <a:gd name="T73" fmla="*/ 72 h 246"/>
                <a:gd name="T74" fmla="*/ 261 w 271"/>
                <a:gd name="T75" fmla="*/ 72 h 246"/>
                <a:gd name="T76" fmla="*/ 250 w 271"/>
                <a:gd name="T77" fmla="*/ 8 h 246"/>
                <a:gd name="T78" fmla="*/ 242 w 271"/>
                <a:gd name="T79" fmla="*/ 0 h 246"/>
                <a:gd name="T80" fmla="*/ 218 w 271"/>
                <a:gd name="T81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1" h="246">
                  <a:moveTo>
                    <a:pt x="218" y="0"/>
                  </a:moveTo>
                  <a:lnTo>
                    <a:pt x="189" y="19"/>
                  </a:lnTo>
                  <a:lnTo>
                    <a:pt x="145" y="60"/>
                  </a:lnTo>
                  <a:lnTo>
                    <a:pt x="136" y="60"/>
                  </a:lnTo>
                  <a:lnTo>
                    <a:pt x="116" y="60"/>
                  </a:lnTo>
                  <a:lnTo>
                    <a:pt x="93" y="80"/>
                  </a:lnTo>
                  <a:lnTo>
                    <a:pt x="72" y="89"/>
                  </a:lnTo>
                  <a:lnTo>
                    <a:pt x="64" y="80"/>
                  </a:lnTo>
                  <a:lnTo>
                    <a:pt x="72" y="60"/>
                  </a:lnTo>
                  <a:lnTo>
                    <a:pt x="52" y="51"/>
                  </a:lnTo>
                  <a:lnTo>
                    <a:pt x="52" y="124"/>
                  </a:lnTo>
                  <a:lnTo>
                    <a:pt x="43" y="132"/>
                  </a:lnTo>
                  <a:lnTo>
                    <a:pt x="20" y="132"/>
                  </a:lnTo>
                  <a:lnTo>
                    <a:pt x="9" y="124"/>
                  </a:lnTo>
                  <a:lnTo>
                    <a:pt x="0" y="113"/>
                  </a:lnTo>
                  <a:lnTo>
                    <a:pt x="0" y="124"/>
                  </a:lnTo>
                  <a:lnTo>
                    <a:pt x="0" y="132"/>
                  </a:lnTo>
                  <a:lnTo>
                    <a:pt x="20" y="184"/>
                  </a:lnTo>
                  <a:lnTo>
                    <a:pt x="28" y="205"/>
                  </a:lnTo>
                  <a:lnTo>
                    <a:pt x="20" y="205"/>
                  </a:lnTo>
                  <a:lnTo>
                    <a:pt x="28" y="234"/>
                  </a:lnTo>
                  <a:lnTo>
                    <a:pt x="28" y="226"/>
                  </a:lnTo>
                  <a:lnTo>
                    <a:pt x="43" y="246"/>
                  </a:lnTo>
                  <a:lnTo>
                    <a:pt x="52" y="246"/>
                  </a:lnTo>
                  <a:lnTo>
                    <a:pt x="93" y="226"/>
                  </a:lnTo>
                  <a:lnTo>
                    <a:pt x="136" y="234"/>
                  </a:lnTo>
                  <a:lnTo>
                    <a:pt x="168" y="226"/>
                  </a:lnTo>
                  <a:lnTo>
                    <a:pt x="198" y="205"/>
                  </a:lnTo>
                  <a:lnTo>
                    <a:pt x="232" y="161"/>
                  </a:lnTo>
                  <a:lnTo>
                    <a:pt x="250" y="132"/>
                  </a:lnTo>
                  <a:lnTo>
                    <a:pt x="261" y="124"/>
                  </a:lnTo>
                  <a:lnTo>
                    <a:pt x="271" y="89"/>
                  </a:lnTo>
                  <a:lnTo>
                    <a:pt x="271" y="80"/>
                  </a:lnTo>
                  <a:lnTo>
                    <a:pt x="261" y="80"/>
                  </a:lnTo>
                  <a:lnTo>
                    <a:pt x="250" y="89"/>
                  </a:lnTo>
                  <a:lnTo>
                    <a:pt x="242" y="89"/>
                  </a:lnTo>
                  <a:lnTo>
                    <a:pt x="250" y="72"/>
                  </a:lnTo>
                  <a:lnTo>
                    <a:pt x="261" y="72"/>
                  </a:lnTo>
                  <a:lnTo>
                    <a:pt x="250" y="8"/>
                  </a:lnTo>
                  <a:lnTo>
                    <a:pt x="242" y="0"/>
                  </a:lnTo>
                  <a:lnTo>
                    <a:pt x="218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2758" y="2901"/>
              <a:ext cx="228" cy="238"/>
            </a:xfrm>
            <a:custGeom>
              <a:avLst/>
              <a:gdLst>
                <a:gd name="T0" fmla="*/ 134 w 228"/>
                <a:gd name="T1" fmla="*/ 156 h 238"/>
                <a:gd name="T2" fmla="*/ 134 w 228"/>
                <a:gd name="T3" fmla="*/ 229 h 238"/>
                <a:gd name="T4" fmla="*/ 125 w 228"/>
                <a:gd name="T5" fmla="*/ 238 h 238"/>
                <a:gd name="T6" fmla="*/ 102 w 228"/>
                <a:gd name="T7" fmla="*/ 238 h 238"/>
                <a:gd name="T8" fmla="*/ 91 w 228"/>
                <a:gd name="T9" fmla="*/ 229 h 238"/>
                <a:gd name="T10" fmla="*/ 81 w 228"/>
                <a:gd name="T11" fmla="*/ 218 h 238"/>
                <a:gd name="T12" fmla="*/ 81 w 228"/>
                <a:gd name="T13" fmla="*/ 229 h 238"/>
                <a:gd name="T14" fmla="*/ 61 w 228"/>
                <a:gd name="T15" fmla="*/ 208 h 238"/>
                <a:gd name="T16" fmla="*/ 49 w 228"/>
                <a:gd name="T17" fmla="*/ 134 h 238"/>
                <a:gd name="T18" fmla="*/ 49 w 228"/>
                <a:gd name="T19" fmla="*/ 104 h 238"/>
                <a:gd name="T20" fmla="*/ 0 w 228"/>
                <a:gd name="T21" fmla="*/ 20 h 238"/>
                <a:gd name="T22" fmla="*/ 0 w 228"/>
                <a:gd name="T23" fmla="*/ 12 h 238"/>
                <a:gd name="T24" fmla="*/ 29 w 228"/>
                <a:gd name="T25" fmla="*/ 0 h 238"/>
                <a:gd name="T26" fmla="*/ 38 w 228"/>
                <a:gd name="T27" fmla="*/ 12 h 238"/>
                <a:gd name="T28" fmla="*/ 110 w 228"/>
                <a:gd name="T29" fmla="*/ 12 h 238"/>
                <a:gd name="T30" fmla="*/ 125 w 228"/>
                <a:gd name="T31" fmla="*/ 20 h 238"/>
                <a:gd name="T32" fmla="*/ 166 w 228"/>
                <a:gd name="T33" fmla="*/ 20 h 238"/>
                <a:gd name="T34" fmla="*/ 198 w 228"/>
                <a:gd name="T35" fmla="*/ 12 h 238"/>
                <a:gd name="T36" fmla="*/ 207 w 228"/>
                <a:gd name="T37" fmla="*/ 12 h 238"/>
                <a:gd name="T38" fmla="*/ 228 w 228"/>
                <a:gd name="T39" fmla="*/ 20 h 238"/>
                <a:gd name="T40" fmla="*/ 207 w 228"/>
                <a:gd name="T41" fmla="*/ 20 h 238"/>
                <a:gd name="T42" fmla="*/ 198 w 228"/>
                <a:gd name="T43" fmla="*/ 32 h 238"/>
                <a:gd name="T44" fmla="*/ 198 w 228"/>
                <a:gd name="T45" fmla="*/ 20 h 238"/>
                <a:gd name="T46" fmla="*/ 154 w 228"/>
                <a:gd name="T47" fmla="*/ 32 h 238"/>
                <a:gd name="T48" fmla="*/ 154 w 228"/>
                <a:gd name="T49" fmla="*/ 93 h 238"/>
                <a:gd name="T50" fmla="*/ 134 w 228"/>
                <a:gd name="T51" fmla="*/ 104 h 238"/>
                <a:gd name="T52" fmla="*/ 134 w 228"/>
                <a:gd name="T53" fmla="*/ 156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38">
                  <a:moveTo>
                    <a:pt x="134" y="156"/>
                  </a:moveTo>
                  <a:lnTo>
                    <a:pt x="134" y="229"/>
                  </a:lnTo>
                  <a:lnTo>
                    <a:pt x="125" y="238"/>
                  </a:lnTo>
                  <a:lnTo>
                    <a:pt x="102" y="238"/>
                  </a:lnTo>
                  <a:lnTo>
                    <a:pt x="91" y="229"/>
                  </a:lnTo>
                  <a:lnTo>
                    <a:pt x="81" y="218"/>
                  </a:lnTo>
                  <a:lnTo>
                    <a:pt x="81" y="229"/>
                  </a:lnTo>
                  <a:lnTo>
                    <a:pt x="61" y="208"/>
                  </a:lnTo>
                  <a:lnTo>
                    <a:pt x="49" y="134"/>
                  </a:lnTo>
                  <a:lnTo>
                    <a:pt x="49" y="104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29" y="0"/>
                  </a:lnTo>
                  <a:lnTo>
                    <a:pt x="38" y="12"/>
                  </a:lnTo>
                  <a:lnTo>
                    <a:pt x="110" y="12"/>
                  </a:lnTo>
                  <a:lnTo>
                    <a:pt x="125" y="20"/>
                  </a:lnTo>
                  <a:lnTo>
                    <a:pt x="166" y="20"/>
                  </a:lnTo>
                  <a:lnTo>
                    <a:pt x="198" y="12"/>
                  </a:lnTo>
                  <a:lnTo>
                    <a:pt x="207" y="12"/>
                  </a:lnTo>
                  <a:lnTo>
                    <a:pt x="228" y="20"/>
                  </a:lnTo>
                  <a:lnTo>
                    <a:pt x="207" y="20"/>
                  </a:lnTo>
                  <a:lnTo>
                    <a:pt x="198" y="32"/>
                  </a:lnTo>
                  <a:lnTo>
                    <a:pt x="198" y="20"/>
                  </a:lnTo>
                  <a:lnTo>
                    <a:pt x="154" y="32"/>
                  </a:lnTo>
                  <a:lnTo>
                    <a:pt x="154" y="93"/>
                  </a:lnTo>
                  <a:lnTo>
                    <a:pt x="134" y="104"/>
                  </a:lnTo>
                  <a:lnTo>
                    <a:pt x="134" y="156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2758" y="2901"/>
              <a:ext cx="228" cy="238"/>
            </a:xfrm>
            <a:custGeom>
              <a:avLst/>
              <a:gdLst>
                <a:gd name="T0" fmla="*/ 134 w 228"/>
                <a:gd name="T1" fmla="*/ 156 h 238"/>
                <a:gd name="T2" fmla="*/ 134 w 228"/>
                <a:gd name="T3" fmla="*/ 229 h 238"/>
                <a:gd name="T4" fmla="*/ 125 w 228"/>
                <a:gd name="T5" fmla="*/ 238 h 238"/>
                <a:gd name="T6" fmla="*/ 102 w 228"/>
                <a:gd name="T7" fmla="*/ 238 h 238"/>
                <a:gd name="T8" fmla="*/ 91 w 228"/>
                <a:gd name="T9" fmla="*/ 229 h 238"/>
                <a:gd name="T10" fmla="*/ 81 w 228"/>
                <a:gd name="T11" fmla="*/ 218 h 238"/>
                <a:gd name="T12" fmla="*/ 81 w 228"/>
                <a:gd name="T13" fmla="*/ 229 h 238"/>
                <a:gd name="T14" fmla="*/ 61 w 228"/>
                <a:gd name="T15" fmla="*/ 208 h 238"/>
                <a:gd name="T16" fmla="*/ 49 w 228"/>
                <a:gd name="T17" fmla="*/ 134 h 238"/>
                <a:gd name="T18" fmla="*/ 49 w 228"/>
                <a:gd name="T19" fmla="*/ 104 h 238"/>
                <a:gd name="T20" fmla="*/ 0 w 228"/>
                <a:gd name="T21" fmla="*/ 20 h 238"/>
                <a:gd name="T22" fmla="*/ 0 w 228"/>
                <a:gd name="T23" fmla="*/ 12 h 238"/>
                <a:gd name="T24" fmla="*/ 29 w 228"/>
                <a:gd name="T25" fmla="*/ 0 h 238"/>
                <a:gd name="T26" fmla="*/ 38 w 228"/>
                <a:gd name="T27" fmla="*/ 12 h 238"/>
                <a:gd name="T28" fmla="*/ 110 w 228"/>
                <a:gd name="T29" fmla="*/ 12 h 238"/>
                <a:gd name="T30" fmla="*/ 125 w 228"/>
                <a:gd name="T31" fmla="*/ 20 h 238"/>
                <a:gd name="T32" fmla="*/ 166 w 228"/>
                <a:gd name="T33" fmla="*/ 20 h 238"/>
                <a:gd name="T34" fmla="*/ 198 w 228"/>
                <a:gd name="T35" fmla="*/ 12 h 238"/>
                <a:gd name="T36" fmla="*/ 207 w 228"/>
                <a:gd name="T37" fmla="*/ 12 h 238"/>
                <a:gd name="T38" fmla="*/ 228 w 228"/>
                <a:gd name="T39" fmla="*/ 20 h 238"/>
                <a:gd name="T40" fmla="*/ 207 w 228"/>
                <a:gd name="T41" fmla="*/ 20 h 238"/>
                <a:gd name="T42" fmla="*/ 198 w 228"/>
                <a:gd name="T43" fmla="*/ 32 h 238"/>
                <a:gd name="T44" fmla="*/ 198 w 228"/>
                <a:gd name="T45" fmla="*/ 20 h 238"/>
                <a:gd name="T46" fmla="*/ 154 w 228"/>
                <a:gd name="T47" fmla="*/ 32 h 238"/>
                <a:gd name="T48" fmla="*/ 154 w 228"/>
                <a:gd name="T49" fmla="*/ 93 h 238"/>
                <a:gd name="T50" fmla="*/ 134 w 228"/>
                <a:gd name="T51" fmla="*/ 104 h 238"/>
                <a:gd name="T52" fmla="*/ 134 w 228"/>
                <a:gd name="T53" fmla="*/ 156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38">
                  <a:moveTo>
                    <a:pt x="134" y="156"/>
                  </a:moveTo>
                  <a:lnTo>
                    <a:pt x="134" y="229"/>
                  </a:lnTo>
                  <a:lnTo>
                    <a:pt x="125" y="238"/>
                  </a:lnTo>
                  <a:lnTo>
                    <a:pt x="102" y="238"/>
                  </a:lnTo>
                  <a:lnTo>
                    <a:pt x="91" y="229"/>
                  </a:lnTo>
                  <a:lnTo>
                    <a:pt x="81" y="218"/>
                  </a:lnTo>
                  <a:lnTo>
                    <a:pt x="81" y="229"/>
                  </a:lnTo>
                  <a:lnTo>
                    <a:pt x="61" y="208"/>
                  </a:lnTo>
                  <a:lnTo>
                    <a:pt x="49" y="134"/>
                  </a:lnTo>
                  <a:lnTo>
                    <a:pt x="49" y="104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29" y="0"/>
                  </a:lnTo>
                  <a:lnTo>
                    <a:pt x="38" y="12"/>
                  </a:lnTo>
                  <a:lnTo>
                    <a:pt x="110" y="12"/>
                  </a:lnTo>
                  <a:lnTo>
                    <a:pt x="125" y="20"/>
                  </a:lnTo>
                  <a:lnTo>
                    <a:pt x="166" y="20"/>
                  </a:lnTo>
                  <a:lnTo>
                    <a:pt x="198" y="12"/>
                  </a:lnTo>
                  <a:lnTo>
                    <a:pt x="207" y="12"/>
                  </a:lnTo>
                  <a:lnTo>
                    <a:pt x="228" y="20"/>
                  </a:lnTo>
                  <a:lnTo>
                    <a:pt x="207" y="20"/>
                  </a:lnTo>
                  <a:lnTo>
                    <a:pt x="198" y="32"/>
                  </a:lnTo>
                  <a:lnTo>
                    <a:pt x="198" y="20"/>
                  </a:lnTo>
                  <a:lnTo>
                    <a:pt x="154" y="32"/>
                  </a:lnTo>
                  <a:lnTo>
                    <a:pt x="154" y="93"/>
                  </a:lnTo>
                  <a:lnTo>
                    <a:pt x="134" y="104"/>
                  </a:lnTo>
                  <a:lnTo>
                    <a:pt x="134" y="156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2758" y="2684"/>
              <a:ext cx="218" cy="238"/>
            </a:xfrm>
            <a:custGeom>
              <a:avLst/>
              <a:gdLst>
                <a:gd name="T0" fmla="*/ 29 w 218"/>
                <a:gd name="T1" fmla="*/ 0 h 238"/>
                <a:gd name="T2" fmla="*/ 9 w 218"/>
                <a:gd name="T3" fmla="*/ 9 h 238"/>
                <a:gd name="T4" fmla="*/ 29 w 218"/>
                <a:gd name="T5" fmla="*/ 51 h 238"/>
                <a:gd name="T6" fmla="*/ 17 w 218"/>
                <a:gd name="T7" fmla="*/ 64 h 238"/>
                <a:gd name="T8" fmla="*/ 38 w 218"/>
                <a:gd name="T9" fmla="*/ 104 h 238"/>
                <a:gd name="T10" fmla="*/ 29 w 218"/>
                <a:gd name="T11" fmla="*/ 124 h 238"/>
                <a:gd name="T12" fmla="*/ 17 w 218"/>
                <a:gd name="T13" fmla="*/ 145 h 238"/>
                <a:gd name="T14" fmla="*/ 0 w 218"/>
                <a:gd name="T15" fmla="*/ 197 h 238"/>
                <a:gd name="T16" fmla="*/ 0 w 218"/>
                <a:gd name="T17" fmla="*/ 229 h 238"/>
                <a:gd name="T18" fmla="*/ 29 w 218"/>
                <a:gd name="T19" fmla="*/ 217 h 238"/>
                <a:gd name="T20" fmla="*/ 38 w 218"/>
                <a:gd name="T21" fmla="*/ 229 h 238"/>
                <a:gd name="T22" fmla="*/ 111 w 218"/>
                <a:gd name="T23" fmla="*/ 229 h 238"/>
                <a:gd name="T24" fmla="*/ 125 w 218"/>
                <a:gd name="T25" fmla="*/ 238 h 238"/>
                <a:gd name="T26" fmla="*/ 167 w 218"/>
                <a:gd name="T27" fmla="*/ 238 h 238"/>
                <a:gd name="T28" fmla="*/ 199 w 218"/>
                <a:gd name="T29" fmla="*/ 229 h 238"/>
                <a:gd name="T30" fmla="*/ 175 w 218"/>
                <a:gd name="T31" fmla="*/ 205 h 238"/>
                <a:gd name="T32" fmla="*/ 175 w 218"/>
                <a:gd name="T33" fmla="*/ 145 h 238"/>
                <a:gd name="T34" fmla="*/ 218 w 218"/>
                <a:gd name="T35" fmla="*/ 133 h 238"/>
                <a:gd name="T36" fmla="*/ 207 w 218"/>
                <a:gd name="T37" fmla="*/ 133 h 238"/>
                <a:gd name="T38" fmla="*/ 218 w 218"/>
                <a:gd name="T39" fmla="*/ 95 h 238"/>
                <a:gd name="T40" fmla="*/ 175 w 218"/>
                <a:gd name="T41" fmla="*/ 104 h 238"/>
                <a:gd name="T42" fmla="*/ 186 w 218"/>
                <a:gd name="T43" fmla="*/ 95 h 238"/>
                <a:gd name="T44" fmla="*/ 175 w 218"/>
                <a:gd name="T45" fmla="*/ 72 h 238"/>
                <a:gd name="T46" fmla="*/ 175 w 218"/>
                <a:gd name="T47" fmla="*/ 32 h 238"/>
                <a:gd name="T48" fmla="*/ 154 w 218"/>
                <a:gd name="T49" fmla="*/ 23 h 238"/>
                <a:gd name="T50" fmla="*/ 134 w 218"/>
                <a:gd name="T51" fmla="*/ 23 h 238"/>
                <a:gd name="T52" fmla="*/ 134 w 218"/>
                <a:gd name="T53" fmla="*/ 43 h 238"/>
                <a:gd name="T54" fmla="*/ 102 w 218"/>
                <a:gd name="T55" fmla="*/ 43 h 238"/>
                <a:gd name="T56" fmla="*/ 91 w 218"/>
                <a:gd name="T57" fmla="*/ 32 h 238"/>
                <a:gd name="T58" fmla="*/ 81 w 218"/>
                <a:gd name="T59" fmla="*/ 0 h 238"/>
                <a:gd name="T60" fmla="*/ 73 w 218"/>
                <a:gd name="T61" fmla="*/ 0 h 238"/>
                <a:gd name="T62" fmla="*/ 29 w 218"/>
                <a:gd name="T63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8" h="238">
                  <a:moveTo>
                    <a:pt x="29" y="0"/>
                  </a:moveTo>
                  <a:lnTo>
                    <a:pt x="9" y="9"/>
                  </a:lnTo>
                  <a:lnTo>
                    <a:pt x="29" y="51"/>
                  </a:lnTo>
                  <a:lnTo>
                    <a:pt x="17" y="64"/>
                  </a:lnTo>
                  <a:lnTo>
                    <a:pt x="38" y="104"/>
                  </a:lnTo>
                  <a:lnTo>
                    <a:pt x="29" y="124"/>
                  </a:lnTo>
                  <a:lnTo>
                    <a:pt x="17" y="145"/>
                  </a:lnTo>
                  <a:lnTo>
                    <a:pt x="0" y="197"/>
                  </a:lnTo>
                  <a:lnTo>
                    <a:pt x="0" y="229"/>
                  </a:lnTo>
                  <a:lnTo>
                    <a:pt x="29" y="217"/>
                  </a:lnTo>
                  <a:lnTo>
                    <a:pt x="38" y="229"/>
                  </a:lnTo>
                  <a:lnTo>
                    <a:pt x="111" y="229"/>
                  </a:lnTo>
                  <a:lnTo>
                    <a:pt x="125" y="238"/>
                  </a:lnTo>
                  <a:lnTo>
                    <a:pt x="167" y="238"/>
                  </a:lnTo>
                  <a:lnTo>
                    <a:pt x="199" y="229"/>
                  </a:lnTo>
                  <a:lnTo>
                    <a:pt x="175" y="205"/>
                  </a:lnTo>
                  <a:lnTo>
                    <a:pt x="175" y="145"/>
                  </a:lnTo>
                  <a:lnTo>
                    <a:pt x="218" y="133"/>
                  </a:lnTo>
                  <a:lnTo>
                    <a:pt x="207" y="133"/>
                  </a:lnTo>
                  <a:lnTo>
                    <a:pt x="218" y="95"/>
                  </a:lnTo>
                  <a:lnTo>
                    <a:pt x="175" y="104"/>
                  </a:lnTo>
                  <a:lnTo>
                    <a:pt x="186" y="95"/>
                  </a:lnTo>
                  <a:lnTo>
                    <a:pt x="175" y="72"/>
                  </a:lnTo>
                  <a:lnTo>
                    <a:pt x="175" y="32"/>
                  </a:lnTo>
                  <a:lnTo>
                    <a:pt x="154" y="23"/>
                  </a:lnTo>
                  <a:lnTo>
                    <a:pt x="134" y="23"/>
                  </a:lnTo>
                  <a:lnTo>
                    <a:pt x="134" y="43"/>
                  </a:lnTo>
                  <a:lnTo>
                    <a:pt x="102" y="43"/>
                  </a:lnTo>
                  <a:lnTo>
                    <a:pt x="91" y="32"/>
                  </a:lnTo>
                  <a:lnTo>
                    <a:pt x="81" y="0"/>
                  </a:lnTo>
                  <a:lnTo>
                    <a:pt x="73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2758" y="2684"/>
              <a:ext cx="218" cy="238"/>
            </a:xfrm>
            <a:custGeom>
              <a:avLst/>
              <a:gdLst>
                <a:gd name="T0" fmla="*/ 29 w 218"/>
                <a:gd name="T1" fmla="*/ 0 h 238"/>
                <a:gd name="T2" fmla="*/ 9 w 218"/>
                <a:gd name="T3" fmla="*/ 9 h 238"/>
                <a:gd name="T4" fmla="*/ 29 w 218"/>
                <a:gd name="T5" fmla="*/ 51 h 238"/>
                <a:gd name="T6" fmla="*/ 17 w 218"/>
                <a:gd name="T7" fmla="*/ 64 h 238"/>
                <a:gd name="T8" fmla="*/ 38 w 218"/>
                <a:gd name="T9" fmla="*/ 104 h 238"/>
                <a:gd name="T10" fmla="*/ 29 w 218"/>
                <a:gd name="T11" fmla="*/ 124 h 238"/>
                <a:gd name="T12" fmla="*/ 17 w 218"/>
                <a:gd name="T13" fmla="*/ 145 h 238"/>
                <a:gd name="T14" fmla="*/ 0 w 218"/>
                <a:gd name="T15" fmla="*/ 197 h 238"/>
                <a:gd name="T16" fmla="*/ 0 w 218"/>
                <a:gd name="T17" fmla="*/ 229 h 238"/>
                <a:gd name="T18" fmla="*/ 29 w 218"/>
                <a:gd name="T19" fmla="*/ 217 h 238"/>
                <a:gd name="T20" fmla="*/ 38 w 218"/>
                <a:gd name="T21" fmla="*/ 229 h 238"/>
                <a:gd name="T22" fmla="*/ 111 w 218"/>
                <a:gd name="T23" fmla="*/ 229 h 238"/>
                <a:gd name="T24" fmla="*/ 125 w 218"/>
                <a:gd name="T25" fmla="*/ 238 h 238"/>
                <a:gd name="T26" fmla="*/ 167 w 218"/>
                <a:gd name="T27" fmla="*/ 238 h 238"/>
                <a:gd name="T28" fmla="*/ 199 w 218"/>
                <a:gd name="T29" fmla="*/ 229 h 238"/>
                <a:gd name="T30" fmla="*/ 175 w 218"/>
                <a:gd name="T31" fmla="*/ 205 h 238"/>
                <a:gd name="T32" fmla="*/ 175 w 218"/>
                <a:gd name="T33" fmla="*/ 145 h 238"/>
                <a:gd name="T34" fmla="*/ 218 w 218"/>
                <a:gd name="T35" fmla="*/ 133 h 238"/>
                <a:gd name="T36" fmla="*/ 207 w 218"/>
                <a:gd name="T37" fmla="*/ 133 h 238"/>
                <a:gd name="T38" fmla="*/ 218 w 218"/>
                <a:gd name="T39" fmla="*/ 95 h 238"/>
                <a:gd name="T40" fmla="*/ 175 w 218"/>
                <a:gd name="T41" fmla="*/ 104 h 238"/>
                <a:gd name="T42" fmla="*/ 186 w 218"/>
                <a:gd name="T43" fmla="*/ 95 h 238"/>
                <a:gd name="T44" fmla="*/ 175 w 218"/>
                <a:gd name="T45" fmla="*/ 72 h 238"/>
                <a:gd name="T46" fmla="*/ 175 w 218"/>
                <a:gd name="T47" fmla="*/ 32 h 238"/>
                <a:gd name="T48" fmla="*/ 154 w 218"/>
                <a:gd name="T49" fmla="*/ 23 h 238"/>
                <a:gd name="T50" fmla="*/ 134 w 218"/>
                <a:gd name="T51" fmla="*/ 23 h 238"/>
                <a:gd name="T52" fmla="*/ 134 w 218"/>
                <a:gd name="T53" fmla="*/ 43 h 238"/>
                <a:gd name="T54" fmla="*/ 102 w 218"/>
                <a:gd name="T55" fmla="*/ 43 h 238"/>
                <a:gd name="T56" fmla="*/ 91 w 218"/>
                <a:gd name="T57" fmla="*/ 32 h 238"/>
                <a:gd name="T58" fmla="*/ 81 w 218"/>
                <a:gd name="T59" fmla="*/ 0 h 238"/>
                <a:gd name="T60" fmla="*/ 73 w 218"/>
                <a:gd name="T61" fmla="*/ 0 h 238"/>
                <a:gd name="T62" fmla="*/ 29 w 218"/>
                <a:gd name="T63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8" h="238">
                  <a:moveTo>
                    <a:pt x="29" y="0"/>
                  </a:moveTo>
                  <a:lnTo>
                    <a:pt x="9" y="9"/>
                  </a:lnTo>
                  <a:lnTo>
                    <a:pt x="29" y="51"/>
                  </a:lnTo>
                  <a:lnTo>
                    <a:pt x="17" y="64"/>
                  </a:lnTo>
                  <a:lnTo>
                    <a:pt x="38" y="104"/>
                  </a:lnTo>
                  <a:lnTo>
                    <a:pt x="29" y="124"/>
                  </a:lnTo>
                  <a:lnTo>
                    <a:pt x="17" y="145"/>
                  </a:lnTo>
                  <a:lnTo>
                    <a:pt x="0" y="197"/>
                  </a:lnTo>
                  <a:lnTo>
                    <a:pt x="0" y="229"/>
                  </a:lnTo>
                  <a:lnTo>
                    <a:pt x="29" y="217"/>
                  </a:lnTo>
                  <a:lnTo>
                    <a:pt x="38" y="229"/>
                  </a:lnTo>
                  <a:lnTo>
                    <a:pt x="111" y="229"/>
                  </a:lnTo>
                  <a:lnTo>
                    <a:pt x="125" y="238"/>
                  </a:lnTo>
                  <a:lnTo>
                    <a:pt x="167" y="238"/>
                  </a:lnTo>
                  <a:lnTo>
                    <a:pt x="199" y="229"/>
                  </a:lnTo>
                  <a:lnTo>
                    <a:pt x="175" y="205"/>
                  </a:lnTo>
                  <a:lnTo>
                    <a:pt x="175" y="145"/>
                  </a:lnTo>
                  <a:lnTo>
                    <a:pt x="218" y="133"/>
                  </a:lnTo>
                  <a:lnTo>
                    <a:pt x="207" y="133"/>
                  </a:lnTo>
                  <a:lnTo>
                    <a:pt x="218" y="95"/>
                  </a:lnTo>
                  <a:lnTo>
                    <a:pt x="175" y="104"/>
                  </a:lnTo>
                  <a:lnTo>
                    <a:pt x="186" y="95"/>
                  </a:lnTo>
                  <a:lnTo>
                    <a:pt x="175" y="72"/>
                  </a:lnTo>
                  <a:lnTo>
                    <a:pt x="175" y="32"/>
                  </a:lnTo>
                  <a:lnTo>
                    <a:pt x="154" y="23"/>
                  </a:lnTo>
                  <a:lnTo>
                    <a:pt x="134" y="23"/>
                  </a:lnTo>
                  <a:lnTo>
                    <a:pt x="134" y="43"/>
                  </a:lnTo>
                  <a:lnTo>
                    <a:pt x="102" y="43"/>
                  </a:lnTo>
                  <a:lnTo>
                    <a:pt x="91" y="32"/>
                  </a:lnTo>
                  <a:lnTo>
                    <a:pt x="81" y="0"/>
                  </a:lnTo>
                  <a:lnTo>
                    <a:pt x="73" y="0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2746" y="2500"/>
              <a:ext cx="137" cy="163"/>
            </a:xfrm>
            <a:custGeom>
              <a:avLst/>
              <a:gdLst>
                <a:gd name="T0" fmla="*/ 29 w 137"/>
                <a:gd name="T1" fmla="*/ 153 h 163"/>
                <a:gd name="T2" fmla="*/ 20 w 137"/>
                <a:gd name="T3" fmla="*/ 163 h 163"/>
                <a:gd name="T4" fmla="*/ 0 w 137"/>
                <a:gd name="T5" fmla="*/ 153 h 163"/>
                <a:gd name="T6" fmla="*/ 11 w 137"/>
                <a:gd name="T7" fmla="*/ 130 h 163"/>
                <a:gd name="T8" fmla="*/ 11 w 137"/>
                <a:gd name="T9" fmla="*/ 122 h 163"/>
                <a:gd name="T10" fmla="*/ 29 w 137"/>
                <a:gd name="T11" fmla="*/ 101 h 163"/>
                <a:gd name="T12" fmla="*/ 49 w 137"/>
                <a:gd name="T13" fmla="*/ 110 h 163"/>
                <a:gd name="T14" fmla="*/ 49 w 137"/>
                <a:gd name="T15" fmla="*/ 90 h 163"/>
                <a:gd name="T16" fmla="*/ 49 w 137"/>
                <a:gd name="T17" fmla="*/ 58 h 163"/>
                <a:gd name="T18" fmla="*/ 49 w 137"/>
                <a:gd name="T19" fmla="*/ 49 h 163"/>
                <a:gd name="T20" fmla="*/ 49 w 137"/>
                <a:gd name="T21" fmla="*/ 38 h 163"/>
                <a:gd name="T22" fmla="*/ 49 w 137"/>
                <a:gd name="T23" fmla="*/ 29 h 163"/>
                <a:gd name="T24" fmla="*/ 41 w 137"/>
                <a:gd name="T25" fmla="*/ 29 h 163"/>
                <a:gd name="T26" fmla="*/ 85 w 137"/>
                <a:gd name="T27" fmla="*/ 38 h 163"/>
                <a:gd name="T28" fmla="*/ 85 w 137"/>
                <a:gd name="T29" fmla="*/ 9 h 163"/>
                <a:gd name="T30" fmla="*/ 93 w 137"/>
                <a:gd name="T31" fmla="*/ 0 h 163"/>
                <a:gd name="T32" fmla="*/ 102 w 137"/>
                <a:gd name="T33" fmla="*/ 0 h 163"/>
                <a:gd name="T34" fmla="*/ 114 w 137"/>
                <a:gd name="T35" fmla="*/ 0 h 163"/>
                <a:gd name="T36" fmla="*/ 137 w 137"/>
                <a:gd name="T37" fmla="*/ 0 h 163"/>
                <a:gd name="T38" fmla="*/ 122 w 137"/>
                <a:gd name="T39" fmla="*/ 29 h 163"/>
                <a:gd name="T40" fmla="*/ 114 w 137"/>
                <a:gd name="T41" fmla="*/ 82 h 163"/>
                <a:gd name="T42" fmla="*/ 93 w 137"/>
                <a:gd name="T43" fmla="*/ 110 h 163"/>
                <a:gd name="T44" fmla="*/ 85 w 137"/>
                <a:gd name="T45" fmla="*/ 142 h 163"/>
                <a:gd name="T46" fmla="*/ 61 w 137"/>
                <a:gd name="T47" fmla="*/ 163 h 163"/>
                <a:gd name="T48" fmla="*/ 49 w 137"/>
                <a:gd name="T49" fmla="*/ 153 h 163"/>
                <a:gd name="T50" fmla="*/ 41 w 137"/>
                <a:gd name="T51" fmla="*/ 163 h 163"/>
                <a:gd name="T52" fmla="*/ 29 w 137"/>
                <a:gd name="T53" fmla="*/ 163 h 163"/>
                <a:gd name="T54" fmla="*/ 29 w 137"/>
                <a:gd name="T55" fmla="*/ 15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7" h="163">
                  <a:moveTo>
                    <a:pt x="29" y="153"/>
                  </a:moveTo>
                  <a:lnTo>
                    <a:pt x="20" y="163"/>
                  </a:lnTo>
                  <a:lnTo>
                    <a:pt x="0" y="153"/>
                  </a:lnTo>
                  <a:lnTo>
                    <a:pt x="11" y="130"/>
                  </a:lnTo>
                  <a:lnTo>
                    <a:pt x="11" y="122"/>
                  </a:lnTo>
                  <a:lnTo>
                    <a:pt x="29" y="101"/>
                  </a:lnTo>
                  <a:lnTo>
                    <a:pt x="49" y="110"/>
                  </a:lnTo>
                  <a:lnTo>
                    <a:pt x="49" y="90"/>
                  </a:lnTo>
                  <a:lnTo>
                    <a:pt x="49" y="58"/>
                  </a:lnTo>
                  <a:lnTo>
                    <a:pt x="49" y="49"/>
                  </a:lnTo>
                  <a:lnTo>
                    <a:pt x="49" y="38"/>
                  </a:lnTo>
                  <a:lnTo>
                    <a:pt x="49" y="29"/>
                  </a:lnTo>
                  <a:lnTo>
                    <a:pt x="41" y="29"/>
                  </a:lnTo>
                  <a:lnTo>
                    <a:pt x="85" y="38"/>
                  </a:lnTo>
                  <a:lnTo>
                    <a:pt x="85" y="9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4" y="0"/>
                  </a:lnTo>
                  <a:lnTo>
                    <a:pt x="137" y="0"/>
                  </a:lnTo>
                  <a:lnTo>
                    <a:pt x="122" y="29"/>
                  </a:lnTo>
                  <a:lnTo>
                    <a:pt x="114" y="82"/>
                  </a:lnTo>
                  <a:lnTo>
                    <a:pt x="93" y="110"/>
                  </a:lnTo>
                  <a:lnTo>
                    <a:pt x="85" y="142"/>
                  </a:lnTo>
                  <a:lnTo>
                    <a:pt x="61" y="163"/>
                  </a:lnTo>
                  <a:lnTo>
                    <a:pt x="49" y="153"/>
                  </a:lnTo>
                  <a:lnTo>
                    <a:pt x="41" y="163"/>
                  </a:lnTo>
                  <a:lnTo>
                    <a:pt x="29" y="163"/>
                  </a:lnTo>
                  <a:lnTo>
                    <a:pt x="29" y="153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2746" y="2500"/>
              <a:ext cx="137" cy="163"/>
            </a:xfrm>
            <a:custGeom>
              <a:avLst/>
              <a:gdLst>
                <a:gd name="T0" fmla="*/ 29 w 137"/>
                <a:gd name="T1" fmla="*/ 153 h 163"/>
                <a:gd name="T2" fmla="*/ 20 w 137"/>
                <a:gd name="T3" fmla="*/ 163 h 163"/>
                <a:gd name="T4" fmla="*/ 0 w 137"/>
                <a:gd name="T5" fmla="*/ 153 h 163"/>
                <a:gd name="T6" fmla="*/ 11 w 137"/>
                <a:gd name="T7" fmla="*/ 130 h 163"/>
                <a:gd name="T8" fmla="*/ 11 w 137"/>
                <a:gd name="T9" fmla="*/ 122 h 163"/>
                <a:gd name="T10" fmla="*/ 29 w 137"/>
                <a:gd name="T11" fmla="*/ 101 h 163"/>
                <a:gd name="T12" fmla="*/ 49 w 137"/>
                <a:gd name="T13" fmla="*/ 110 h 163"/>
                <a:gd name="T14" fmla="*/ 49 w 137"/>
                <a:gd name="T15" fmla="*/ 90 h 163"/>
                <a:gd name="T16" fmla="*/ 49 w 137"/>
                <a:gd name="T17" fmla="*/ 58 h 163"/>
                <a:gd name="T18" fmla="*/ 49 w 137"/>
                <a:gd name="T19" fmla="*/ 49 h 163"/>
                <a:gd name="T20" fmla="*/ 49 w 137"/>
                <a:gd name="T21" fmla="*/ 38 h 163"/>
                <a:gd name="T22" fmla="*/ 49 w 137"/>
                <a:gd name="T23" fmla="*/ 29 h 163"/>
                <a:gd name="T24" fmla="*/ 41 w 137"/>
                <a:gd name="T25" fmla="*/ 29 h 163"/>
                <a:gd name="T26" fmla="*/ 85 w 137"/>
                <a:gd name="T27" fmla="*/ 38 h 163"/>
                <a:gd name="T28" fmla="*/ 85 w 137"/>
                <a:gd name="T29" fmla="*/ 9 h 163"/>
                <a:gd name="T30" fmla="*/ 93 w 137"/>
                <a:gd name="T31" fmla="*/ 0 h 163"/>
                <a:gd name="T32" fmla="*/ 102 w 137"/>
                <a:gd name="T33" fmla="*/ 0 h 163"/>
                <a:gd name="T34" fmla="*/ 114 w 137"/>
                <a:gd name="T35" fmla="*/ 0 h 163"/>
                <a:gd name="T36" fmla="*/ 137 w 137"/>
                <a:gd name="T37" fmla="*/ 0 h 163"/>
                <a:gd name="T38" fmla="*/ 122 w 137"/>
                <a:gd name="T39" fmla="*/ 29 h 163"/>
                <a:gd name="T40" fmla="*/ 114 w 137"/>
                <a:gd name="T41" fmla="*/ 82 h 163"/>
                <a:gd name="T42" fmla="*/ 93 w 137"/>
                <a:gd name="T43" fmla="*/ 110 h 163"/>
                <a:gd name="T44" fmla="*/ 85 w 137"/>
                <a:gd name="T45" fmla="*/ 142 h 163"/>
                <a:gd name="T46" fmla="*/ 61 w 137"/>
                <a:gd name="T47" fmla="*/ 163 h 163"/>
                <a:gd name="T48" fmla="*/ 49 w 137"/>
                <a:gd name="T49" fmla="*/ 153 h 163"/>
                <a:gd name="T50" fmla="*/ 41 w 137"/>
                <a:gd name="T51" fmla="*/ 163 h 163"/>
                <a:gd name="T52" fmla="*/ 29 w 137"/>
                <a:gd name="T53" fmla="*/ 163 h 163"/>
                <a:gd name="T54" fmla="*/ 29 w 137"/>
                <a:gd name="T55" fmla="*/ 15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7" h="163">
                  <a:moveTo>
                    <a:pt x="29" y="153"/>
                  </a:moveTo>
                  <a:lnTo>
                    <a:pt x="20" y="163"/>
                  </a:lnTo>
                  <a:lnTo>
                    <a:pt x="0" y="153"/>
                  </a:lnTo>
                  <a:lnTo>
                    <a:pt x="11" y="130"/>
                  </a:lnTo>
                  <a:lnTo>
                    <a:pt x="11" y="122"/>
                  </a:lnTo>
                  <a:lnTo>
                    <a:pt x="29" y="101"/>
                  </a:lnTo>
                  <a:lnTo>
                    <a:pt x="49" y="110"/>
                  </a:lnTo>
                  <a:lnTo>
                    <a:pt x="49" y="90"/>
                  </a:lnTo>
                  <a:lnTo>
                    <a:pt x="49" y="58"/>
                  </a:lnTo>
                  <a:lnTo>
                    <a:pt x="49" y="49"/>
                  </a:lnTo>
                  <a:lnTo>
                    <a:pt x="49" y="38"/>
                  </a:lnTo>
                  <a:lnTo>
                    <a:pt x="49" y="29"/>
                  </a:lnTo>
                  <a:lnTo>
                    <a:pt x="41" y="29"/>
                  </a:lnTo>
                  <a:lnTo>
                    <a:pt x="85" y="38"/>
                  </a:lnTo>
                  <a:lnTo>
                    <a:pt x="85" y="9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4" y="0"/>
                  </a:lnTo>
                  <a:lnTo>
                    <a:pt x="137" y="0"/>
                  </a:lnTo>
                  <a:lnTo>
                    <a:pt x="122" y="29"/>
                  </a:lnTo>
                  <a:lnTo>
                    <a:pt x="114" y="82"/>
                  </a:lnTo>
                  <a:lnTo>
                    <a:pt x="93" y="110"/>
                  </a:lnTo>
                  <a:lnTo>
                    <a:pt x="85" y="142"/>
                  </a:lnTo>
                  <a:lnTo>
                    <a:pt x="61" y="163"/>
                  </a:lnTo>
                  <a:lnTo>
                    <a:pt x="49" y="153"/>
                  </a:lnTo>
                  <a:lnTo>
                    <a:pt x="41" y="163"/>
                  </a:lnTo>
                  <a:lnTo>
                    <a:pt x="29" y="163"/>
                  </a:lnTo>
                  <a:lnTo>
                    <a:pt x="29" y="153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2702" y="2529"/>
              <a:ext cx="94" cy="125"/>
            </a:xfrm>
            <a:custGeom>
              <a:avLst/>
              <a:gdLst>
                <a:gd name="T0" fmla="*/ 94 w 94"/>
                <a:gd name="T1" fmla="*/ 0 h 125"/>
                <a:gd name="T2" fmla="*/ 85 w 94"/>
                <a:gd name="T3" fmla="*/ 0 h 125"/>
                <a:gd name="T4" fmla="*/ 43 w 94"/>
                <a:gd name="T5" fmla="*/ 0 h 125"/>
                <a:gd name="T6" fmla="*/ 43 w 94"/>
                <a:gd name="T7" fmla="*/ 20 h 125"/>
                <a:gd name="T8" fmla="*/ 20 w 94"/>
                <a:gd name="T9" fmla="*/ 20 h 125"/>
                <a:gd name="T10" fmla="*/ 11 w 94"/>
                <a:gd name="T11" fmla="*/ 43 h 125"/>
                <a:gd name="T12" fmla="*/ 11 w 94"/>
                <a:gd name="T13" fmla="*/ 53 h 125"/>
                <a:gd name="T14" fmla="*/ 0 w 94"/>
                <a:gd name="T15" fmla="*/ 53 h 125"/>
                <a:gd name="T16" fmla="*/ 20 w 94"/>
                <a:gd name="T17" fmla="*/ 93 h 125"/>
                <a:gd name="T18" fmla="*/ 43 w 94"/>
                <a:gd name="T19" fmla="*/ 125 h 125"/>
                <a:gd name="T20" fmla="*/ 55 w 94"/>
                <a:gd name="T21" fmla="*/ 102 h 125"/>
                <a:gd name="T22" fmla="*/ 55 w 94"/>
                <a:gd name="T23" fmla="*/ 93 h 125"/>
                <a:gd name="T24" fmla="*/ 73 w 94"/>
                <a:gd name="T25" fmla="*/ 72 h 125"/>
                <a:gd name="T26" fmla="*/ 94 w 94"/>
                <a:gd name="T27" fmla="*/ 81 h 125"/>
                <a:gd name="T28" fmla="*/ 94 w 94"/>
                <a:gd name="T29" fmla="*/ 61 h 125"/>
                <a:gd name="T30" fmla="*/ 94 w 94"/>
                <a:gd name="T31" fmla="*/ 29 h 125"/>
                <a:gd name="T32" fmla="*/ 94 w 94"/>
                <a:gd name="T33" fmla="*/ 20 h 125"/>
                <a:gd name="T34" fmla="*/ 94 w 94"/>
                <a:gd name="T35" fmla="*/ 9 h 125"/>
                <a:gd name="T36" fmla="*/ 94 w 94"/>
                <a:gd name="T3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" h="125">
                  <a:moveTo>
                    <a:pt x="94" y="0"/>
                  </a:moveTo>
                  <a:lnTo>
                    <a:pt x="85" y="0"/>
                  </a:lnTo>
                  <a:lnTo>
                    <a:pt x="43" y="0"/>
                  </a:lnTo>
                  <a:lnTo>
                    <a:pt x="43" y="20"/>
                  </a:lnTo>
                  <a:lnTo>
                    <a:pt x="20" y="20"/>
                  </a:lnTo>
                  <a:lnTo>
                    <a:pt x="11" y="43"/>
                  </a:lnTo>
                  <a:lnTo>
                    <a:pt x="11" y="53"/>
                  </a:lnTo>
                  <a:lnTo>
                    <a:pt x="0" y="53"/>
                  </a:lnTo>
                  <a:lnTo>
                    <a:pt x="20" y="93"/>
                  </a:lnTo>
                  <a:lnTo>
                    <a:pt x="43" y="125"/>
                  </a:lnTo>
                  <a:lnTo>
                    <a:pt x="55" y="102"/>
                  </a:lnTo>
                  <a:lnTo>
                    <a:pt x="55" y="93"/>
                  </a:lnTo>
                  <a:lnTo>
                    <a:pt x="73" y="72"/>
                  </a:lnTo>
                  <a:lnTo>
                    <a:pt x="94" y="81"/>
                  </a:lnTo>
                  <a:lnTo>
                    <a:pt x="94" y="61"/>
                  </a:lnTo>
                  <a:lnTo>
                    <a:pt x="94" y="29"/>
                  </a:lnTo>
                  <a:lnTo>
                    <a:pt x="94" y="20"/>
                  </a:lnTo>
                  <a:lnTo>
                    <a:pt x="94" y="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2702" y="2529"/>
              <a:ext cx="94" cy="125"/>
            </a:xfrm>
            <a:custGeom>
              <a:avLst/>
              <a:gdLst>
                <a:gd name="T0" fmla="*/ 94 w 94"/>
                <a:gd name="T1" fmla="*/ 0 h 125"/>
                <a:gd name="T2" fmla="*/ 85 w 94"/>
                <a:gd name="T3" fmla="*/ 0 h 125"/>
                <a:gd name="T4" fmla="*/ 43 w 94"/>
                <a:gd name="T5" fmla="*/ 0 h 125"/>
                <a:gd name="T6" fmla="*/ 43 w 94"/>
                <a:gd name="T7" fmla="*/ 20 h 125"/>
                <a:gd name="T8" fmla="*/ 20 w 94"/>
                <a:gd name="T9" fmla="*/ 20 h 125"/>
                <a:gd name="T10" fmla="*/ 11 w 94"/>
                <a:gd name="T11" fmla="*/ 43 h 125"/>
                <a:gd name="T12" fmla="*/ 11 w 94"/>
                <a:gd name="T13" fmla="*/ 53 h 125"/>
                <a:gd name="T14" fmla="*/ 0 w 94"/>
                <a:gd name="T15" fmla="*/ 53 h 125"/>
                <a:gd name="T16" fmla="*/ 20 w 94"/>
                <a:gd name="T17" fmla="*/ 93 h 125"/>
                <a:gd name="T18" fmla="*/ 43 w 94"/>
                <a:gd name="T19" fmla="*/ 125 h 125"/>
                <a:gd name="T20" fmla="*/ 55 w 94"/>
                <a:gd name="T21" fmla="*/ 102 h 125"/>
                <a:gd name="T22" fmla="*/ 55 w 94"/>
                <a:gd name="T23" fmla="*/ 93 h 125"/>
                <a:gd name="T24" fmla="*/ 73 w 94"/>
                <a:gd name="T25" fmla="*/ 72 h 125"/>
                <a:gd name="T26" fmla="*/ 94 w 94"/>
                <a:gd name="T27" fmla="*/ 81 h 125"/>
                <a:gd name="T28" fmla="*/ 94 w 94"/>
                <a:gd name="T29" fmla="*/ 61 h 125"/>
                <a:gd name="T30" fmla="*/ 94 w 94"/>
                <a:gd name="T31" fmla="*/ 29 h 125"/>
                <a:gd name="T32" fmla="*/ 94 w 94"/>
                <a:gd name="T33" fmla="*/ 20 h 125"/>
                <a:gd name="T34" fmla="*/ 94 w 94"/>
                <a:gd name="T35" fmla="*/ 9 h 125"/>
                <a:gd name="T36" fmla="*/ 94 w 94"/>
                <a:gd name="T3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" h="125">
                  <a:moveTo>
                    <a:pt x="94" y="0"/>
                  </a:moveTo>
                  <a:lnTo>
                    <a:pt x="85" y="0"/>
                  </a:lnTo>
                  <a:lnTo>
                    <a:pt x="43" y="0"/>
                  </a:lnTo>
                  <a:lnTo>
                    <a:pt x="43" y="20"/>
                  </a:lnTo>
                  <a:lnTo>
                    <a:pt x="20" y="20"/>
                  </a:lnTo>
                  <a:lnTo>
                    <a:pt x="11" y="43"/>
                  </a:lnTo>
                  <a:lnTo>
                    <a:pt x="11" y="53"/>
                  </a:lnTo>
                  <a:lnTo>
                    <a:pt x="0" y="53"/>
                  </a:lnTo>
                  <a:lnTo>
                    <a:pt x="20" y="93"/>
                  </a:lnTo>
                  <a:lnTo>
                    <a:pt x="43" y="125"/>
                  </a:lnTo>
                  <a:lnTo>
                    <a:pt x="55" y="102"/>
                  </a:lnTo>
                  <a:lnTo>
                    <a:pt x="55" y="93"/>
                  </a:lnTo>
                  <a:lnTo>
                    <a:pt x="73" y="72"/>
                  </a:lnTo>
                  <a:lnTo>
                    <a:pt x="94" y="81"/>
                  </a:lnTo>
                  <a:lnTo>
                    <a:pt x="94" y="61"/>
                  </a:lnTo>
                  <a:lnTo>
                    <a:pt x="94" y="29"/>
                  </a:lnTo>
                  <a:lnTo>
                    <a:pt x="94" y="20"/>
                  </a:lnTo>
                  <a:lnTo>
                    <a:pt x="94" y="9"/>
                  </a:lnTo>
                  <a:lnTo>
                    <a:pt x="94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2495" y="2353"/>
              <a:ext cx="82" cy="124"/>
            </a:xfrm>
            <a:custGeom>
              <a:avLst/>
              <a:gdLst>
                <a:gd name="T0" fmla="*/ 73 w 82"/>
                <a:gd name="T1" fmla="*/ 83 h 124"/>
                <a:gd name="T2" fmla="*/ 82 w 82"/>
                <a:gd name="T3" fmla="*/ 95 h 124"/>
                <a:gd name="T4" fmla="*/ 73 w 82"/>
                <a:gd name="T5" fmla="*/ 104 h 124"/>
                <a:gd name="T6" fmla="*/ 61 w 82"/>
                <a:gd name="T7" fmla="*/ 104 h 124"/>
                <a:gd name="T8" fmla="*/ 20 w 82"/>
                <a:gd name="T9" fmla="*/ 124 h 124"/>
                <a:gd name="T10" fmla="*/ 0 w 82"/>
                <a:gd name="T11" fmla="*/ 112 h 124"/>
                <a:gd name="T12" fmla="*/ 9 w 82"/>
                <a:gd name="T13" fmla="*/ 112 h 124"/>
                <a:gd name="T14" fmla="*/ 0 w 82"/>
                <a:gd name="T15" fmla="*/ 83 h 124"/>
                <a:gd name="T16" fmla="*/ 20 w 82"/>
                <a:gd name="T17" fmla="*/ 51 h 124"/>
                <a:gd name="T18" fmla="*/ 9 w 82"/>
                <a:gd name="T19" fmla="*/ 32 h 124"/>
                <a:gd name="T20" fmla="*/ 9 w 82"/>
                <a:gd name="T21" fmla="*/ 0 h 124"/>
                <a:gd name="T22" fmla="*/ 49 w 82"/>
                <a:gd name="T23" fmla="*/ 0 h 124"/>
                <a:gd name="T24" fmla="*/ 61 w 82"/>
                <a:gd name="T25" fmla="*/ 43 h 124"/>
                <a:gd name="T26" fmla="*/ 73 w 82"/>
                <a:gd name="T27" fmla="*/ 8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24">
                  <a:moveTo>
                    <a:pt x="73" y="83"/>
                  </a:moveTo>
                  <a:lnTo>
                    <a:pt x="82" y="95"/>
                  </a:lnTo>
                  <a:lnTo>
                    <a:pt x="73" y="104"/>
                  </a:lnTo>
                  <a:lnTo>
                    <a:pt x="61" y="104"/>
                  </a:lnTo>
                  <a:lnTo>
                    <a:pt x="20" y="124"/>
                  </a:lnTo>
                  <a:lnTo>
                    <a:pt x="0" y="112"/>
                  </a:lnTo>
                  <a:lnTo>
                    <a:pt x="9" y="112"/>
                  </a:lnTo>
                  <a:lnTo>
                    <a:pt x="0" y="83"/>
                  </a:lnTo>
                  <a:lnTo>
                    <a:pt x="20" y="51"/>
                  </a:lnTo>
                  <a:lnTo>
                    <a:pt x="9" y="32"/>
                  </a:lnTo>
                  <a:lnTo>
                    <a:pt x="9" y="0"/>
                  </a:lnTo>
                  <a:lnTo>
                    <a:pt x="49" y="0"/>
                  </a:lnTo>
                  <a:lnTo>
                    <a:pt x="61" y="43"/>
                  </a:lnTo>
                  <a:lnTo>
                    <a:pt x="73" y="83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2495" y="2353"/>
              <a:ext cx="82" cy="124"/>
            </a:xfrm>
            <a:custGeom>
              <a:avLst/>
              <a:gdLst>
                <a:gd name="T0" fmla="*/ 73 w 82"/>
                <a:gd name="T1" fmla="*/ 83 h 124"/>
                <a:gd name="T2" fmla="*/ 82 w 82"/>
                <a:gd name="T3" fmla="*/ 95 h 124"/>
                <a:gd name="T4" fmla="*/ 73 w 82"/>
                <a:gd name="T5" fmla="*/ 104 h 124"/>
                <a:gd name="T6" fmla="*/ 61 w 82"/>
                <a:gd name="T7" fmla="*/ 104 h 124"/>
                <a:gd name="T8" fmla="*/ 20 w 82"/>
                <a:gd name="T9" fmla="*/ 124 h 124"/>
                <a:gd name="T10" fmla="*/ 0 w 82"/>
                <a:gd name="T11" fmla="*/ 112 h 124"/>
                <a:gd name="T12" fmla="*/ 9 w 82"/>
                <a:gd name="T13" fmla="*/ 112 h 124"/>
                <a:gd name="T14" fmla="*/ 0 w 82"/>
                <a:gd name="T15" fmla="*/ 83 h 124"/>
                <a:gd name="T16" fmla="*/ 20 w 82"/>
                <a:gd name="T17" fmla="*/ 51 h 124"/>
                <a:gd name="T18" fmla="*/ 9 w 82"/>
                <a:gd name="T19" fmla="*/ 32 h 124"/>
                <a:gd name="T20" fmla="*/ 9 w 82"/>
                <a:gd name="T21" fmla="*/ 0 h 124"/>
                <a:gd name="T22" fmla="*/ 49 w 82"/>
                <a:gd name="T23" fmla="*/ 0 h 124"/>
                <a:gd name="T24" fmla="*/ 61 w 82"/>
                <a:gd name="T25" fmla="*/ 43 h 124"/>
                <a:gd name="T26" fmla="*/ 73 w 82"/>
                <a:gd name="T27" fmla="*/ 8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24">
                  <a:moveTo>
                    <a:pt x="73" y="83"/>
                  </a:moveTo>
                  <a:lnTo>
                    <a:pt x="82" y="95"/>
                  </a:lnTo>
                  <a:lnTo>
                    <a:pt x="73" y="104"/>
                  </a:lnTo>
                  <a:lnTo>
                    <a:pt x="61" y="104"/>
                  </a:lnTo>
                  <a:lnTo>
                    <a:pt x="20" y="124"/>
                  </a:lnTo>
                  <a:lnTo>
                    <a:pt x="0" y="112"/>
                  </a:lnTo>
                  <a:lnTo>
                    <a:pt x="9" y="112"/>
                  </a:lnTo>
                  <a:lnTo>
                    <a:pt x="0" y="83"/>
                  </a:lnTo>
                  <a:lnTo>
                    <a:pt x="20" y="51"/>
                  </a:lnTo>
                  <a:lnTo>
                    <a:pt x="9" y="32"/>
                  </a:lnTo>
                  <a:lnTo>
                    <a:pt x="9" y="0"/>
                  </a:lnTo>
                  <a:lnTo>
                    <a:pt x="49" y="0"/>
                  </a:lnTo>
                  <a:lnTo>
                    <a:pt x="61" y="43"/>
                  </a:lnTo>
                  <a:lnTo>
                    <a:pt x="73" y="83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2544" y="2353"/>
              <a:ext cx="43" cy="95"/>
            </a:xfrm>
            <a:custGeom>
              <a:avLst/>
              <a:gdLst>
                <a:gd name="T0" fmla="*/ 23 w 43"/>
                <a:gd name="T1" fmla="*/ 83 h 95"/>
                <a:gd name="T2" fmla="*/ 31 w 43"/>
                <a:gd name="T3" fmla="*/ 95 h 95"/>
                <a:gd name="T4" fmla="*/ 43 w 43"/>
                <a:gd name="T5" fmla="*/ 95 h 95"/>
                <a:gd name="T6" fmla="*/ 31 w 43"/>
                <a:gd name="T7" fmla="*/ 51 h 95"/>
                <a:gd name="T8" fmla="*/ 31 w 43"/>
                <a:gd name="T9" fmla="*/ 22 h 95"/>
                <a:gd name="T10" fmla="*/ 23 w 43"/>
                <a:gd name="T11" fmla="*/ 11 h 95"/>
                <a:gd name="T12" fmla="*/ 23 w 43"/>
                <a:gd name="T13" fmla="*/ 0 h 95"/>
                <a:gd name="T14" fmla="*/ 0 w 43"/>
                <a:gd name="T15" fmla="*/ 0 h 95"/>
                <a:gd name="T16" fmla="*/ 11 w 43"/>
                <a:gd name="T17" fmla="*/ 43 h 95"/>
                <a:gd name="T18" fmla="*/ 23 w 43"/>
                <a:gd name="T19" fmla="*/ 8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95">
                  <a:moveTo>
                    <a:pt x="23" y="83"/>
                  </a:moveTo>
                  <a:lnTo>
                    <a:pt x="31" y="95"/>
                  </a:lnTo>
                  <a:lnTo>
                    <a:pt x="43" y="95"/>
                  </a:lnTo>
                  <a:lnTo>
                    <a:pt x="31" y="51"/>
                  </a:lnTo>
                  <a:lnTo>
                    <a:pt x="31" y="22"/>
                  </a:lnTo>
                  <a:lnTo>
                    <a:pt x="23" y="11"/>
                  </a:lnTo>
                  <a:lnTo>
                    <a:pt x="23" y="0"/>
                  </a:lnTo>
                  <a:lnTo>
                    <a:pt x="0" y="0"/>
                  </a:lnTo>
                  <a:lnTo>
                    <a:pt x="11" y="43"/>
                  </a:lnTo>
                  <a:lnTo>
                    <a:pt x="23" y="83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2544" y="2353"/>
              <a:ext cx="43" cy="95"/>
            </a:xfrm>
            <a:custGeom>
              <a:avLst/>
              <a:gdLst>
                <a:gd name="T0" fmla="*/ 23 w 43"/>
                <a:gd name="T1" fmla="*/ 83 h 95"/>
                <a:gd name="T2" fmla="*/ 31 w 43"/>
                <a:gd name="T3" fmla="*/ 95 h 95"/>
                <a:gd name="T4" fmla="*/ 43 w 43"/>
                <a:gd name="T5" fmla="*/ 95 h 95"/>
                <a:gd name="T6" fmla="*/ 31 w 43"/>
                <a:gd name="T7" fmla="*/ 51 h 95"/>
                <a:gd name="T8" fmla="*/ 31 w 43"/>
                <a:gd name="T9" fmla="*/ 22 h 95"/>
                <a:gd name="T10" fmla="*/ 23 w 43"/>
                <a:gd name="T11" fmla="*/ 11 h 95"/>
                <a:gd name="T12" fmla="*/ 23 w 43"/>
                <a:gd name="T13" fmla="*/ 0 h 95"/>
                <a:gd name="T14" fmla="*/ 0 w 43"/>
                <a:gd name="T15" fmla="*/ 0 h 95"/>
                <a:gd name="T16" fmla="*/ 11 w 43"/>
                <a:gd name="T17" fmla="*/ 43 h 95"/>
                <a:gd name="T18" fmla="*/ 23 w 43"/>
                <a:gd name="T19" fmla="*/ 8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95">
                  <a:moveTo>
                    <a:pt x="23" y="83"/>
                  </a:moveTo>
                  <a:lnTo>
                    <a:pt x="31" y="95"/>
                  </a:lnTo>
                  <a:lnTo>
                    <a:pt x="43" y="95"/>
                  </a:lnTo>
                  <a:lnTo>
                    <a:pt x="31" y="51"/>
                  </a:lnTo>
                  <a:lnTo>
                    <a:pt x="31" y="22"/>
                  </a:lnTo>
                  <a:lnTo>
                    <a:pt x="23" y="11"/>
                  </a:lnTo>
                  <a:lnTo>
                    <a:pt x="23" y="0"/>
                  </a:lnTo>
                  <a:lnTo>
                    <a:pt x="0" y="0"/>
                  </a:lnTo>
                  <a:lnTo>
                    <a:pt x="11" y="43"/>
                  </a:lnTo>
                  <a:lnTo>
                    <a:pt x="23" y="83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2568" y="2323"/>
              <a:ext cx="52" cy="125"/>
            </a:xfrm>
            <a:custGeom>
              <a:avLst/>
              <a:gdLst>
                <a:gd name="T0" fmla="*/ 8 w 52"/>
                <a:gd name="T1" fmla="*/ 81 h 125"/>
                <a:gd name="T2" fmla="*/ 19 w 52"/>
                <a:gd name="T3" fmla="*/ 125 h 125"/>
                <a:gd name="T4" fmla="*/ 29 w 52"/>
                <a:gd name="T5" fmla="*/ 125 h 125"/>
                <a:gd name="T6" fmla="*/ 29 w 52"/>
                <a:gd name="T7" fmla="*/ 81 h 125"/>
                <a:gd name="T8" fmla="*/ 52 w 52"/>
                <a:gd name="T9" fmla="*/ 40 h 125"/>
                <a:gd name="T10" fmla="*/ 52 w 52"/>
                <a:gd name="T11" fmla="*/ 20 h 125"/>
                <a:gd name="T12" fmla="*/ 40 w 52"/>
                <a:gd name="T13" fmla="*/ 0 h 125"/>
                <a:gd name="T14" fmla="*/ 29 w 52"/>
                <a:gd name="T15" fmla="*/ 9 h 125"/>
                <a:gd name="T16" fmla="*/ 19 w 52"/>
                <a:gd name="T17" fmla="*/ 20 h 125"/>
                <a:gd name="T18" fmla="*/ 8 w 52"/>
                <a:gd name="T19" fmla="*/ 20 h 125"/>
                <a:gd name="T20" fmla="*/ 0 w 52"/>
                <a:gd name="T21" fmla="*/ 29 h 125"/>
                <a:gd name="T22" fmla="*/ 0 w 52"/>
                <a:gd name="T23" fmla="*/ 40 h 125"/>
                <a:gd name="T24" fmla="*/ 8 w 52"/>
                <a:gd name="T25" fmla="*/ 52 h 125"/>
                <a:gd name="T26" fmla="*/ 8 w 52"/>
                <a:gd name="T27" fmla="*/ 8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125">
                  <a:moveTo>
                    <a:pt x="8" y="81"/>
                  </a:moveTo>
                  <a:lnTo>
                    <a:pt x="19" y="125"/>
                  </a:lnTo>
                  <a:lnTo>
                    <a:pt x="29" y="125"/>
                  </a:lnTo>
                  <a:lnTo>
                    <a:pt x="29" y="81"/>
                  </a:lnTo>
                  <a:lnTo>
                    <a:pt x="52" y="40"/>
                  </a:lnTo>
                  <a:lnTo>
                    <a:pt x="52" y="20"/>
                  </a:lnTo>
                  <a:lnTo>
                    <a:pt x="40" y="0"/>
                  </a:lnTo>
                  <a:lnTo>
                    <a:pt x="29" y="9"/>
                  </a:lnTo>
                  <a:lnTo>
                    <a:pt x="19" y="20"/>
                  </a:lnTo>
                  <a:lnTo>
                    <a:pt x="8" y="20"/>
                  </a:lnTo>
                  <a:lnTo>
                    <a:pt x="0" y="29"/>
                  </a:lnTo>
                  <a:lnTo>
                    <a:pt x="0" y="40"/>
                  </a:lnTo>
                  <a:lnTo>
                    <a:pt x="8" y="52"/>
                  </a:lnTo>
                  <a:lnTo>
                    <a:pt x="8" y="8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2568" y="2323"/>
              <a:ext cx="52" cy="125"/>
            </a:xfrm>
            <a:custGeom>
              <a:avLst/>
              <a:gdLst>
                <a:gd name="T0" fmla="*/ 8 w 52"/>
                <a:gd name="T1" fmla="*/ 81 h 125"/>
                <a:gd name="T2" fmla="*/ 19 w 52"/>
                <a:gd name="T3" fmla="*/ 125 h 125"/>
                <a:gd name="T4" fmla="*/ 29 w 52"/>
                <a:gd name="T5" fmla="*/ 125 h 125"/>
                <a:gd name="T6" fmla="*/ 29 w 52"/>
                <a:gd name="T7" fmla="*/ 81 h 125"/>
                <a:gd name="T8" fmla="*/ 52 w 52"/>
                <a:gd name="T9" fmla="*/ 40 h 125"/>
                <a:gd name="T10" fmla="*/ 52 w 52"/>
                <a:gd name="T11" fmla="*/ 20 h 125"/>
                <a:gd name="T12" fmla="*/ 40 w 52"/>
                <a:gd name="T13" fmla="*/ 0 h 125"/>
                <a:gd name="T14" fmla="*/ 29 w 52"/>
                <a:gd name="T15" fmla="*/ 9 h 125"/>
                <a:gd name="T16" fmla="*/ 19 w 52"/>
                <a:gd name="T17" fmla="*/ 20 h 125"/>
                <a:gd name="T18" fmla="*/ 8 w 52"/>
                <a:gd name="T19" fmla="*/ 20 h 125"/>
                <a:gd name="T20" fmla="*/ 0 w 52"/>
                <a:gd name="T21" fmla="*/ 29 h 125"/>
                <a:gd name="T22" fmla="*/ 0 w 52"/>
                <a:gd name="T23" fmla="*/ 40 h 125"/>
                <a:gd name="T24" fmla="*/ 8 w 52"/>
                <a:gd name="T25" fmla="*/ 52 h 125"/>
                <a:gd name="T26" fmla="*/ 8 w 52"/>
                <a:gd name="T27" fmla="*/ 8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125">
                  <a:moveTo>
                    <a:pt x="8" y="81"/>
                  </a:moveTo>
                  <a:lnTo>
                    <a:pt x="19" y="125"/>
                  </a:lnTo>
                  <a:lnTo>
                    <a:pt x="29" y="125"/>
                  </a:lnTo>
                  <a:lnTo>
                    <a:pt x="29" y="81"/>
                  </a:lnTo>
                  <a:lnTo>
                    <a:pt x="52" y="40"/>
                  </a:lnTo>
                  <a:lnTo>
                    <a:pt x="52" y="20"/>
                  </a:lnTo>
                  <a:lnTo>
                    <a:pt x="40" y="0"/>
                  </a:lnTo>
                  <a:lnTo>
                    <a:pt x="29" y="9"/>
                  </a:lnTo>
                  <a:lnTo>
                    <a:pt x="19" y="20"/>
                  </a:lnTo>
                  <a:lnTo>
                    <a:pt x="8" y="20"/>
                  </a:lnTo>
                  <a:lnTo>
                    <a:pt x="0" y="29"/>
                  </a:lnTo>
                  <a:lnTo>
                    <a:pt x="0" y="40"/>
                  </a:lnTo>
                  <a:lnTo>
                    <a:pt x="8" y="52"/>
                  </a:lnTo>
                  <a:lnTo>
                    <a:pt x="8" y="8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2398" y="2364"/>
              <a:ext cx="117" cy="122"/>
            </a:xfrm>
            <a:custGeom>
              <a:avLst/>
              <a:gdLst>
                <a:gd name="T0" fmla="*/ 105 w 117"/>
                <a:gd name="T1" fmla="*/ 101 h 122"/>
                <a:gd name="T2" fmla="*/ 96 w 117"/>
                <a:gd name="T3" fmla="*/ 101 h 122"/>
                <a:gd name="T4" fmla="*/ 73 w 117"/>
                <a:gd name="T5" fmla="*/ 101 h 122"/>
                <a:gd name="T6" fmla="*/ 52 w 117"/>
                <a:gd name="T7" fmla="*/ 101 h 122"/>
                <a:gd name="T8" fmla="*/ 23 w 117"/>
                <a:gd name="T9" fmla="*/ 122 h 122"/>
                <a:gd name="T10" fmla="*/ 23 w 117"/>
                <a:gd name="T11" fmla="*/ 93 h 122"/>
                <a:gd name="T12" fmla="*/ 9 w 117"/>
                <a:gd name="T13" fmla="*/ 83 h 122"/>
                <a:gd name="T14" fmla="*/ 0 w 117"/>
                <a:gd name="T15" fmla="*/ 61 h 122"/>
                <a:gd name="T16" fmla="*/ 9 w 117"/>
                <a:gd name="T17" fmla="*/ 52 h 122"/>
                <a:gd name="T18" fmla="*/ 9 w 117"/>
                <a:gd name="T19" fmla="*/ 40 h 122"/>
                <a:gd name="T20" fmla="*/ 23 w 117"/>
                <a:gd name="T21" fmla="*/ 40 h 122"/>
                <a:gd name="T22" fmla="*/ 9 w 117"/>
                <a:gd name="T23" fmla="*/ 20 h 122"/>
                <a:gd name="T24" fmla="*/ 9 w 117"/>
                <a:gd name="T25" fmla="*/ 0 h 122"/>
                <a:gd name="T26" fmla="*/ 23 w 117"/>
                <a:gd name="T27" fmla="*/ 0 h 122"/>
                <a:gd name="T28" fmla="*/ 32 w 117"/>
                <a:gd name="T29" fmla="*/ 0 h 122"/>
                <a:gd name="T30" fmla="*/ 44 w 117"/>
                <a:gd name="T31" fmla="*/ 0 h 122"/>
                <a:gd name="T32" fmla="*/ 52 w 117"/>
                <a:gd name="T33" fmla="*/ 0 h 122"/>
                <a:gd name="T34" fmla="*/ 64 w 117"/>
                <a:gd name="T35" fmla="*/ 0 h 122"/>
                <a:gd name="T36" fmla="*/ 73 w 117"/>
                <a:gd name="T37" fmla="*/ 11 h 122"/>
                <a:gd name="T38" fmla="*/ 96 w 117"/>
                <a:gd name="T39" fmla="*/ 11 h 122"/>
                <a:gd name="T40" fmla="*/ 105 w 117"/>
                <a:gd name="T41" fmla="*/ 20 h 122"/>
                <a:gd name="T42" fmla="*/ 117 w 117"/>
                <a:gd name="T43" fmla="*/ 40 h 122"/>
                <a:gd name="T44" fmla="*/ 96 w 117"/>
                <a:gd name="T45" fmla="*/ 72 h 122"/>
                <a:gd name="T46" fmla="*/ 105 w 117"/>
                <a:gd name="T47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122">
                  <a:moveTo>
                    <a:pt x="105" y="101"/>
                  </a:moveTo>
                  <a:lnTo>
                    <a:pt x="96" y="101"/>
                  </a:lnTo>
                  <a:lnTo>
                    <a:pt x="73" y="101"/>
                  </a:lnTo>
                  <a:lnTo>
                    <a:pt x="52" y="101"/>
                  </a:lnTo>
                  <a:lnTo>
                    <a:pt x="23" y="122"/>
                  </a:lnTo>
                  <a:lnTo>
                    <a:pt x="23" y="93"/>
                  </a:lnTo>
                  <a:lnTo>
                    <a:pt x="9" y="83"/>
                  </a:lnTo>
                  <a:lnTo>
                    <a:pt x="0" y="61"/>
                  </a:lnTo>
                  <a:lnTo>
                    <a:pt x="9" y="52"/>
                  </a:lnTo>
                  <a:lnTo>
                    <a:pt x="9" y="40"/>
                  </a:lnTo>
                  <a:lnTo>
                    <a:pt x="23" y="40"/>
                  </a:lnTo>
                  <a:lnTo>
                    <a:pt x="9" y="20"/>
                  </a:lnTo>
                  <a:lnTo>
                    <a:pt x="9" y="0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3" y="11"/>
                  </a:lnTo>
                  <a:lnTo>
                    <a:pt x="96" y="11"/>
                  </a:lnTo>
                  <a:lnTo>
                    <a:pt x="105" y="20"/>
                  </a:lnTo>
                  <a:lnTo>
                    <a:pt x="117" y="40"/>
                  </a:lnTo>
                  <a:lnTo>
                    <a:pt x="96" y="72"/>
                  </a:lnTo>
                  <a:lnTo>
                    <a:pt x="105" y="10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2398" y="2364"/>
              <a:ext cx="117" cy="122"/>
            </a:xfrm>
            <a:custGeom>
              <a:avLst/>
              <a:gdLst>
                <a:gd name="T0" fmla="*/ 105 w 117"/>
                <a:gd name="T1" fmla="*/ 101 h 122"/>
                <a:gd name="T2" fmla="*/ 96 w 117"/>
                <a:gd name="T3" fmla="*/ 101 h 122"/>
                <a:gd name="T4" fmla="*/ 73 w 117"/>
                <a:gd name="T5" fmla="*/ 101 h 122"/>
                <a:gd name="T6" fmla="*/ 52 w 117"/>
                <a:gd name="T7" fmla="*/ 101 h 122"/>
                <a:gd name="T8" fmla="*/ 23 w 117"/>
                <a:gd name="T9" fmla="*/ 122 h 122"/>
                <a:gd name="T10" fmla="*/ 23 w 117"/>
                <a:gd name="T11" fmla="*/ 93 h 122"/>
                <a:gd name="T12" fmla="*/ 9 w 117"/>
                <a:gd name="T13" fmla="*/ 83 h 122"/>
                <a:gd name="T14" fmla="*/ 0 w 117"/>
                <a:gd name="T15" fmla="*/ 61 h 122"/>
                <a:gd name="T16" fmla="*/ 9 w 117"/>
                <a:gd name="T17" fmla="*/ 52 h 122"/>
                <a:gd name="T18" fmla="*/ 9 w 117"/>
                <a:gd name="T19" fmla="*/ 40 h 122"/>
                <a:gd name="T20" fmla="*/ 23 w 117"/>
                <a:gd name="T21" fmla="*/ 40 h 122"/>
                <a:gd name="T22" fmla="*/ 9 w 117"/>
                <a:gd name="T23" fmla="*/ 20 h 122"/>
                <a:gd name="T24" fmla="*/ 9 w 117"/>
                <a:gd name="T25" fmla="*/ 0 h 122"/>
                <a:gd name="T26" fmla="*/ 23 w 117"/>
                <a:gd name="T27" fmla="*/ 0 h 122"/>
                <a:gd name="T28" fmla="*/ 32 w 117"/>
                <a:gd name="T29" fmla="*/ 0 h 122"/>
                <a:gd name="T30" fmla="*/ 44 w 117"/>
                <a:gd name="T31" fmla="*/ 0 h 122"/>
                <a:gd name="T32" fmla="*/ 52 w 117"/>
                <a:gd name="T33" fmla="*/ 0 h 122"/>
                <a:gd name="T34" fmla="*/ 64 w 117"/>
                <a:gd name="T35" fmla="*/ 0 h 122"/>
                <a:gd name="T36" fmla="*/ 73 w 117"/>
                <a:gd name="T37" fmla="*/ 11 h 122"/>
                <a:gd name="T38" fmla="*/ 96 w 117"/>
                <a:gd name="T39" fmla="*/ 11 h 122"/>
                <a:gd name="T40" fmla="*/ 105 w 117"/>
                <a:gd name="T41" fmla="*/ 20 h 122"/>
                <a:gd name="T42" fmla="*/ 117 w 117"/>
                <a:gd name="T43" fmla="*/ 40 h 122"/>
                <a:gd name="T44" fmla="*/ 96 w 117"/>
                <a:gd name="T45" fmla="*/ 72 h 122"/>
                <a:gd name="T46" fmla="*/ 105 w 117"/>
                <a:gd name="T47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122">
                  <a:moveTo>
                    <a:pt x="105" y="101"/>
                  </a:moveTo>
                  <a:lnTo>
                    <a:pt x="96" y="101"/>
                  </a:lnTo>
                  <a:lnTo>
                    <a:pt x="73" y="101"/>
                  </a:lnTo>
                  <a:lnTo>
                    <a:pt x="52" y="101"/>
                  </a:lnTo>
                  <a:lnTo>
                    <a:pt x="23" y="122"/>
                  </a:lnTo>
                  <a:lnTo>
                    <a:pt x="23" y="93"/>
                  </a:lnTo>
                  <a:lnTo>
                    <a:pt x="9" y="83"/>
                  </a:lnTo>
                  <a:lnTo>
                    <a:pt x="0" y="61"/>
                  </a:lnTo>
                  <a:lnTo>
                    <a:pt x="9" y="52"/>
                  </a:lnTo>
                  <a:lnTo>
                    <a:pt x="9" y="40"/>
                  </a:lnTo>
                  <a:lnTo>
                    <a:pt x="23" y="40"/>
                  </a:lnTo>
                  <a:lnTo>
                    <a:pt x="9" y="20"/>
                  </a:lnTo>
                  <a:lnTo>
                    <a:pt x="9" y="0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3" y="11"/>
                  </a:lnTo>
                  <a:lnTo>
                    <a:pt x="96" y="11"/>
                  </a:lnTo>
                  <a:lnTo>
                    <a:pt x="105" y="20"/>
                  </a:lnTo>
                  <a:lnTo>
                    <a:pt x="117" y="40"/>
                  </a:lnTo>
                  <a:lnTo>
                    <a:pt x="96" y="72"/>
                  </a:lnTo>
                  <a:lnTo>
                    <a:pt x="105" y="10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2346" y="2404"/>
              <a:ext cx="76" cy="82"/>
            </a:xfrm>
            <a:custGeom>
              <a:avLst/>
              <a:gdLst>
                <a:gd name="T0" fmla="*/ 52 w 76"/>
                <a:gd name="T1" fmla="*/ 20 h 82"/>
                <a:gd name="T2" fmla="*/ 43 w 76"/>
                <a:gd name="T3" fmla="*/ 20 h 82"/>
                <a:gd name="T4" fmla="*/ 32 w 76"/>
                <a:gd name="T5" fmla="*/ 0 h 82"/>
                <a:gd name="T6" fmla="*/ 22 w 76"/>
                <a:gd name="T7" fmla="*/ 0 h 82"/>
                <a:gd name="T8" fmla="*/ 0 w 76"/>
                <a:gd name="T9" fmla="*/ 32 h 82"/>
                <a:gd name="T10" fmla="*/ 61 w 76"/>
                <a:gd name="T11" fmla="*/ 72 h 82"/>
                <a:gd name="T12" fmla="*/ 76 w 76"/>
                <a:gd name="T13" fmla="*/ 82 h 82"/>
                <a:gd name="T14" fmla="*/ 76 w 76"/>
                <a:gd name="T15" fmla="*/ 52 h 82"/>
                <a:gd name="T16" fmla="*/ 61 w 76"/>
                <a:gd name="T17" fmla="*/ 43 h 82"/>
                <a:gd name="T18" fmla="*/ 52 w 76"/>
                <a:gd name="T19" fmla="*/ 2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2">
                  <a:moveTo>
                    <a:pt x="52" y="20"/>
                  </a:moveTo>
                  <a:lnTo>
                    <a:pt x="43" y="2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0" y="32"/>
                  </a:lnTo>
                  <a:lnTo>
                    <a:pt x="61" y="72"/>
                  </a:lnTo>
                  <a:lnTo>
                    <a:pt x="76" y="82"/>
                  </a:lnTo>
                  <a:lnTo>
                    <a:pt x="76" y="52"/>
                  </a:lnTo>
                  <a:lnTo>
                    <a:pt x="61" y="43"/>
                  </a:lnTo>
                  <a:lnTo>
                    <a:pt x="52" y="2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2346" y="2404"/>
              <a:ext cx="76" cy="82"/>
            </a:xfrm>
            <a:custGeom>
              <a:avLst/>
              <a:gdLst>
                <a:gd name="T0" fmla="*/ 52 w 76"/>
                <a:gd name="T1" fmla="*/ 20 h 82"/>
                <a:gd name="T2" fmla="*/ 43 w 76"/>
                <a:gd name="T3" fmla="*/ 20 h 82"/>
                <a:gd name="T4" fmla="*/ 32 w 76"/>
                <a:gd name="T5" fmla="*/ 0 h 82"/>
                <a:gd name="T6" fmla="*/ 22 w 76"/>
                <a:gd name="T7" fmla="*/ 0 h 82"/>
                <a:gd name="T8" fmla="*/ 0 w 76"/>
                <a:gd name="T9" fmla="*/ 32 h 82"/>
                <a:gd name="T10" fmla="*/ 61 w 76"/>
                <a:gd name="T11" fmla="*/ 72 h 82"/>
                <a:gd name="T12" fmla="*/ 76 w 76"/>
                <a:gd name="T13" fmla="*/ 82 h 82"/>
                <a:gd name="T14" fmla="*/ 76 w 76"/>
                <a:gd name="T15" fmla="*/ 52 h 82"/>
                <a:gd name="T16" fmla="*/ 61 w 76"/>
                <a:gd name="T17" fmla="*/ 43 h 82"/>
                <a:gd name="T18" fmla="*/ 52 w 76"/>
                <a:gd name="T19" fmla="*/ 2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2">
                  <a:moveTo>
                    <a:pt x="52" y="20"/>
                  </a:moveTo>
                  <a:lnTo>
                    <a:pt x="43" y="2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0" y="32"/>
                  </a:lnTo>
                  <a:lnTo>
                    <a:pt x="61" y="72"/>
                  </a:lnTo>
                  <a:lnTo>
                    <a:pt x="76" y="82"/>
                  </a:lnTo>
                  <a:lnTo>
                    <a:pt x="76" y="52"/>
                  </a:lnTo>
                  <a:lnTo>
                    <a:pt x="61" y="43"/>
                  </a:lnTo>
                  <a:lnTo>
                    <a:pt x="52" y="2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1" name="Freeform 200"/>
            <p:cNvSpPr>
              <a:spLocks/>
            </p:cNvSpPr>
            <p:nvPr/>
          </p:nvSpPr>
          <p:spPr bwMode="auto">
            <a:xfrm>
              <a:off x="2253" y="2239"/>
              <a:ext cx="104" cy="84"/>
            </a:xfrm>
            <a:custGeom>
              <a:avLst/>
              <a:gdLst>
                <a:gd name="T0" fmla="*/ 92 w 104"/>
                <a:gd name="T1" fmla="*/ 40 h 84"/>
                <a:gd name="T2" fmla="*/ 72 w 104"/>
                <a:gd name="T3" fmla="*/ 20 h 84"/>
                <a:gd name="T4" fmla="*/ 51 w 104"/>
                <a:gd name="T5" fmla="*/ 0 h 84"/>
                <a:gd name="T6" fmla="*/ 28 w 104"/>
                <a:gd name="T7" fmla="*/ 12 h 84"/>
                <a:gd name="T8" fmla="*/ 19 w 104"/>
                <a:gd name="T9" fmla="*/ 20 h 84"/>
                <a:gd name="T10" fmla="*/ 0 w 104"/>
                <a:gd name="T11" fmla="*/ 40 h 84"/>
                <a:gd name="T12" fmla="*/ 11 w 104"/>
                <a:gd name="T13" fmla="*/ 52 h 84"/>
                <a:gd name="T14" fmla="*/ 11 w 104"/>
                <a:gd name="T15" fmla="*/ 64 h 84"/>
                <a:gd name="T16" fmla="*/ 28 w 104"/>
                <a:gd name="T17" fmla="*/ 52 h 84"/>
                <a:gd name="T18" fmla="*/ 63 w 104"/>
                <a:gd name="T19" fmla="*/ 64 h 84"/>
                <a:gd name="T20" fmla="*/ 51 w 104"/>
                <a:gd name="T21" fmla="*/ 72 h 84"/>
                <a:gd name="T22" fmla="*/ 28 w 104"/>
                <a:gd name="T23" fmla="*/ 64 h 84"/>
                <a:gd name="T24" fmla="*/ 11 w 104"/>
                <a:gd name="T25" fmla="*/ 72 h 84"/>
                <a:gd name="T26" fmla="*/ 11 w 104"/>
                <a:gd name="T27" fmla="*/ 84 h 84"/>
                <a:gd name="T28" fmla="*/ 63 w 104"/>
                <a:gd name="T29" fmla="*/ 84 h 84"/>
                <a:gd name="T30" fmla="*/ 104 w 104"/>
                <a:gd name="T31" fmla="*/ 84 h 84"/>
                <a:gd name="T32" fmla="*/ 92 w 104"/>
                <a:gd name="T33" fmla="*/ 4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" h="84">
                  <a:moveTo>
                    <a:pt x="92" y="40"/>
                  </a:moveTo>
                  <a:lnTo>
                    <a:pt x="72" y="20"/>
                  </a:lnTo>
                  <a:lnTo>
                    <a:pt x="51" y="0"/>
                  </a:lnTo>
                  <a:lnTo>
                    <a:pt x="28" y="12"/>
                  </a:lnTo>
                  <a:lnTo>
                    <a:pt x="19" y="20"/>
                  </a:lnTo>
                  <a:lnTo>
                    <a:pt x="0" y="40"/>
                  </a:lnTo>
                  <a:lnTo>
                    <a:pt x="11" y="52"/>
                  </a:lnTo>
                  <a:lnTo>
                    <a:pt x="11" y="64"/>
                  </a:lnTo>
                  <a:lnTo>
                    <a:pt x="28" y="52"/>
                  </a:lnTo>
                  <a:lnTo>
                    <a:pt x="63" y="64"/>
                  </a:lnTo>
                  <a:lnTo>
                    <a:pt x="51" y="72"/>
                  </a:lnTo>
                  <a:lnTo>
                    <a:pt x="28" y="64"/>
                  </a:lnTo>
                  <a:lnTo>
                    <a:pt x="11" y="72"/>
                  </a:lnTo>
                  <a:lnTo>
                    <a:pt x="11" y="84"/>
                  </a:lnTo>
                  <a:lnTo>
                    <a:pt x="63" y="84"/>
                  </a:lnTo>
                  <a:lnTo>
                    <a:pt x="104" y="84"/>
                  </a:lnTo>
                  <a:lnTo>
                    <a:pt x="92" y="4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2" name="Freeform 201"/>
            <p:cNvSpPr>
              <a:spLocks/>
            </p:cNvSpPr>
            <p:nvPr/>
          </p:nvSpPr>
          <p:spPr bwMode="auto">
            <a:xfrm>
              <a:off x="2253" y="2239"/>
              <a:ext cx="104" cy="84"/>
            </a:xfrm>
            <a:custGeom>
              <a:avLst/>
              <a:gdLst>
                <a:gd name="T0" fmla="*/ 92 w 104"/>
                <a:gd name="T1" fmla="*/ 40 h 84"/>
                <a:gd name="T2" fmla="*/ 72 w 104"/>
                <a:gd name="T3" fmla="*/ 20 h 84"/>
                <a:gd name="T4" fmla="*/ 51 w 104"/>
                <a:gd name="T5" fmla="*/ 0 h 84"/>
                <a:gd name="T6" fmla="*/ 28 w 104"/>
                <a:gd name="T7" fmla="*/ 12 h 84"/>
                <a:gd name="T8" fmla="*/ 19 w 104"/>
                <a:gd name="T9" fmla="*/ 20 h 84"/>
                <a:gd name="T10" fmla="*/ 0 w 104"/>
                <a:gd name="T11" fmla="*/ 40 h 84"/>
                <a:gd name="T12" fmla="*/ 11 w 104"/>
                <a:gd name="T13" fmla="*/ 52 h 84"/>
                <a:gd name="T14" fmla="*/ 11 w 104"/>
                <a:gd name="T15" fmla="*/ 64 h 84"/>
                <a:gd name="T16" fmla="*/ 28 w 104"/>
                <a:gd name="T17" fmla="*/ 52 h 84"/>
                <a:gd name="T18" fmla="*/ 63 w 104"/>
                <a:gd name="T19" fmla="*/ 64 h 84"/>
                <a:gd name="T20" fmla="*/ 51 w 104"/>
                <a:gd name="T21" fmla="*/ 72 h 84"/>
                <a:gd name="T22" fmla="*/ 28 w 104"/>
                <a:gd name="T23" fmla="*/ 64 h 84"/>
                <a:gd name="T24" fmla="*/ 11 w 104"/>
                <a:gd name="T25" fmla="*/ 72 h 84"/>
                <a:gd name="T26" fmla="*/ 11 w 104"/>
                <a:gd name="T27" fmla="*/ 84 h 84"/>
                <a:gd name="T28" fmla="*/ 63 w 104"/>
                <a:gd name="T29" fmla="*/ 84 h 84"/>
                <a:gd name="T30" fmla="*/ 104 w 104"/>
                <a:gd name="T31" fmla="*/ 84 h 84"/>
                <a:gd name="T32" fmla="*/ 92 w 104"/>
                <a:gd name="T33" fmla="*/ 4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" h="84">
                  <a:moveTo>
                    <a:pt x="92" y="40"/>
                  </a:moveTo>
                  <a:lnTo>
                    <a:pt x="72" y="20"/>
                  </a:lnTo>
                  <a:lnTo>
                    <a:pt x="51" y="0"/>
                  </a:lnTo>
                  <a:lnTo>
                    <a:pt x="28" y="12"/>
                  </a:lnTo>
                  <a:lnTo>
                    <a:pt x="19" y="20"/>
                  </a:lnTo>
                  <a:lnTo>
                    <a:pt x="0" y="40"/>
                  </a:lnTo>
                  <a:lnTo>
                    <a:pt x="11" y="52"/>
                  </a:lnTo>
                  <a:lnTo>
                    <a:pt x="11" y="64"/>
                  </a:lnTo>
                  <a:lnTo>
                    <a:pt x="28" y="52"/>
                  </a:lnTo>
                  <a:lnTo>
                    <a:pt x="63" y="64"/>
                  </a:lnTo>
                  <a:lnTo>
                    <a:pt x="51" y="72"/>
                  </a:lnTo>
                  <a:lnTo>
                    <a:pt x="28" y="64"/>
                  </a:lnTo>
                  <a:lnTo>
                    <a:pt x="11" y="72"/>
                  </a:lnTo>
                  <a:lnTo>
                    <a:pt x="11" y="84"/>
                  </a:lnTo>
                  <a:lnTo>
                    <a:pt x="63" y="84"/>
                  </a:lnTo>
                  <a:lnTo>
                    <a:pt x="104" y="84"/>
                  </a:lnTo>
                  <a:lnTo>
                    <a:pt x="92" y="4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2264" y="2033"/>
              <a:ext cx="208" cy="246"/>
            </a:xfrm>
            <a:custGeom>
              <a:avLst/>
              <a:gdLst>
                <a:gd name="T0" fmla="*/ 82 w 208"/>
                <a:gd name="T1" fmla="*/ 246 h 246"/>
                <a:gd name="T2" fmla="*/ 93 w 208"/>
                <a:gd name="T3" fmla="*/ 226 h 246"/>
                <a:gd name="T4" fmla="*/ 105 w 208"/>
                <a:gd name="T5" fmla="*/ 237 h 246"/>
                <a:gd name="T6" fmla="*/ 114 w 208"/>
                <a:gd name="T7" fmla="*/ 226 h 246"/>
                <a:gd name="T8" fmla="*/ 198 w 208"/>
                <a:gd name="T9" fmla="*/ 226 h 246"/>
                <a:gd name="T10" fmla="*/ 178 w 208"/>
                <a:gd name="T11" fmla="*/ 40 h 246"/>
                <a:gd name="T12" fmla="*/ 208 w 208"/>
                <a:gd name="T13" fmla="*/ 40 h 246"/>
                <a:gd name="T14" fmla="*/ 143 w 208"/>
                <a:gd name="T15" fmla="*/ 0 h 246"/>
                <a:gd name="T16" fmla="*/ 143 w 208"/>
                <a:gd name="T17" fmla="*/ 20 h 246"/>
                <a:gd name="T18" fmla="*/ 93 w 208"/>
                <a:gd name="T19" fmla="*/ 20 h 246"/>
                <a:gd name="T20" fmla="*/ 93 w 208"/>
                <a:gd name="T21" fmla="*/ 72 h 246"/>
                <a:gd name="T22" fmla="*/ 72 w 208"/>
                <a:gd name="T23" fmla="*/ 84 h 246"/>
                <a:gd name="T24" fmla="*/ 72 w 208"/>
                <a:gd name="T25" fmla="*/ 113 h 246"/>
                <a:gd name="T26" fmla="*/ 8 w 208"/>
                <a:gd name="T27" fmla="*/ 113 h 246"/>
                <a:gd name="T28" fmla="*/ 0 w 208"/>
                <a:gd name="T29" fmla="*/ 121 h 246"/>
                <a:gd name="T30" fmla="*/ 8 w 208"/>
                <a:gd name="T31" fmla="*/ 135 h 246"/>
                <a:gd name="T32" fmla="*/ 8 w 208"/>
                <a:gd name="T33" fmla="*/ 153 h 246"/>
                <a:gd name="T34" fmla="*/ 8 w 208"/>
                <a:gd name="T35" fmla="*/ 185 h 246"/>
                <a:gd name="T36" fmla="*/ 8 w 208"/>
                <a:gd name="T37" fmla="*/ 226 h 246"/>
                <a:gd name="T38" fmla="*/ 17 w 208"/>
                <a:gd name="T39" fmla="*/ 217 h 246"/>
                <a:gd name="T40" fmla="*/ 40 w 208"/>
                <a:gd name="T41" fmla="*/ 205 h 246"/>
                <a:gd name="T42" fmla="*/ 61 w 208"/>
                <a:gd name="T43" fmla="*/ 226 h 246"/>
                <a:gd name="T44" fmla="*/ 82 w 208"/>
                <a:gd name="T45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8" h="246">
                  <a:moveTo>
                    <a:pt x="82" y="246"/>
                  </a:moveTo>
                  <a:lnTo>
                    <a:pt x="93" y="226"/>
                  </a:lnTo>
                  <a:lnTo>
                    <a:pt x="105" y="237"/>
                  </a:lnTo>
                  <a:lnTo>
                    <a:pt x="114" y="226"/>
                  </a:lnTo>
                  <a:lnTo>
                    <a:pt x="198" y="226"/>
                  </a:lnTo>
                  <a:lnTo>
                    <a:pt x="178" y="40"/>
                  </a:lnTo>
                  <a:lnTo>
                    <a:pt x="208" y="40"/>
                  </a:lnTo>
                  <a:lnTo>
                    <a:pt x="143" y="0"/>
                  </a:lnTo>
                  <a:lnTo>
                    <a:pt x="143" y="20"/>
                  </a:lnTo>
                  <a:lnTo>
                    <a:pt x="93" y="20"/>
                  </a:lnTo>
                  <a:lnTo>
                    <a:pt x="93" y="72"/>
                  </a:lnTo>
                  <a:lnTo>
                    <a:pt x="72" y="84"/>
                  </a:lnTo>
                  <a:lnTo>
                    <a:pt x="72" y="113"/>
                  </a:lnTo>
                  <a:lnTo>
                    <a:pt x="8" y="113"/>
                  </a:lnTo>
                  <a:lnTo>
                    <a:pt x="0" y="121"/>
                  </a:lnTo>
                  <a:lnTo>
                    <a:pt x="8" y="135"/>
                  </a:lnTo>
                  <a:lnTo>
                    <a:pt x="8" y="153"/>
                  </a:lnTo>
                  <a:lnTo>
                    <a:pt x="8" y="185"/>
                  </a:lnTo>
                  <a:lnTo>
                    <a:pt x="8" y="226"/>
                  </a:lnTo>
                  <a:lnTo>
                    <a:pt x="17" y="217"/>
                  </a:lnTo>
                  <a:lnTo>
                    <a:pt x="40" y="205"/>
                  </a:lnTo>
                  <a:lnTo>
                    <a:pt x="61" y="226"/>
                  </a:lnTo>
                  <a:lnTo>
                    <a:pt x="82" y="246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" name="Freeform 203"/>
            <p:cNvSpPr>
              <a:spLocks/>
            </p:cNvSpPr>
            <p:nvPr/>
          </p:nvSpPr>
          <p:spPr bwMode="auto">
            <a:xfrm>
              <a:off x="2264" y="2033"/>
              <a:ext cx="208" cy="246"/>
            </a:xfrm>
            <a:custGeom>
              <a:avLst/>
              <a:gdLst>
                <a:gd name="T0" fmla="*/ 82 w 208"/>
                <a:gd name="T1" fmla="*/ 246 h 246"/>
                <a:gd name="T2" fmla="*/ 93 w 208"/>
                <a:gd name="T3" fmla="*/ 226 h 246"/>
                <a:gd name="T4" fmla="*/ 105 w 208"/>
                <a:gd name="T5" fmla="*/ 237 h 246"/>
                <a:gd name="T6" fmla="*/ 114 w 208"/>
                <a:gd name="T7" fmla="*/ 226 h 246"/>
                <a:gd name="T8" fmla="*/ 198 w 208"/>
                <a:gd name="T9" fmla="*/ 226 h 246"/>
                <a:gd name="T10" fmla="*/ 178 w 208"/>
                <a:gd name="T11" fmla="*/ 40 h 246"/>
                <a:gd name="T12" fmla="*/ 208 w 208"/>
                <a:gd name="T13" fmla="*/ 40 h 246"/>
                <a:gd name="T14" fmla="*/ 143 w 208"/>
                <a:gd name="T15" fmla="*/ 0 h 246"/>
                <a:gd name="T16" fmla="*/ 143 w 208"/>
                <a:gd name="T17" fmla="*/ 20 h 246"/>
                <a:gd name="T18" fmla="*/ 93 w 208"/>
                <a:gd name="T19" fmla="*/ 20 h 246"/>
                <a:gd name="T20" fmla="*/ 93 w 208"/>
                <a:gd name="T21" fmla="*/ 72 h 246"/>
                <a:gd name="T22" fmla="*/ 72 w 208"/>
                <a:gd name="T23" fmla="*/ 84 h 246"/>
                <a:gd name="T24" fmla="*/ 72 w 208"/>
                <a:gd name="T25" fmla="*/ 113 h 246"/>
                <a:gd name="T26" fmla="*/ 8 w 208"/>
                <a:gd name="T27" fmla="*/ 113 h 246"/>
                <a:gd name="T28" fmla="*/ 0 w 208"/>
                <a:gd name="T29" fmla="*/ 121 h 246"/>
                <a:gd name="T30" fmla="*/ 8 w 208"/>
                <a:gd name="T31" fmla="*/ 135 h 246"/>
                <a:gd name="T32" fmla="*/ 8 w 208"/>
                <a:gd name="T33" fmla="*/ 153 h 246"/>
                <a:gd name="T34" fmla="*/ 8 w 208"/>
                <a:gd name="T35" fmla="*/ 185 h 246"/>
                <a:gd name="T36" fmla="*/ 8 w 208"/>
                <a:gd name="T37" fmla="*/ 226 h 246"/>
                <a:gd name="T38" fmla="*/ 17 w 208"/>
                <a:gd name="T39" fmla="*/ 217 h 246"/>
                <a:gd name="T40" fmla="*/ 40 w 208"/>
                <a:gd name="T41" fmla="*/ 205 h 246"/>
                <a:gd name="T42" fmla="*/ 61 w 208"/>
                <a:gd name="T43" fmla="*/ 226 h 246"/>
                <a:gd name="T44" fmla="*/ 82 w 208"/>
                <a:gd name="T45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8" h="246">
                  <a:moveTo>
                    <a:pt x="82" y="246"/>
                  </a:moveTo>
                  <a:lnTo>
                    <a:pt x="93" y="226"/>
                  </a:lnTo>
                  <a:lnTo>
                    <a:pt x="105" y="237"/>
                  </a:lnTo>
                  <a:lnTo>
                    <a:pt x="114" y="226"/>
                  </a:lnTo>
                  <a:lnTo>
                    <a:pt x="198" y="226"/>
                  </a:lnTo>
                  <a:lnTo>
                    <a:pt x="178" y="40"/>
                  </a:lnTo>
                  <a:lnTo>
                    <a:pt x="208" y="40"/>
                  </a:lnTo>
                  <a:lnTo>
                    <a:pt x="143" y="0"/>
                  </a:lnTo>
                  <a:lnTo>
                    <a:pt x="143" y="20"/>
                  </a:lnTo>
                  <a:lnTo>
                    <a:pt x="93" y="20"/>
                  </a:lnTo>
                  <a:lnTo>
                    <a:pt x="93" y="72"/>
                  </a:lnTo>
                  <a:lnTo>
                    <a:pt x="72" y="84"/>
                  </a:lnTo>
                  <a:lnTo>
                    <a:pt x="72" y="113"/>
                  </a:lnTo>
                  <a:lnTo>
                    <a:pt x="8" y="113"/>
                  </a:lnTo>
                  <a:lnTo>
                    <a:pt x="0" y="121"/>
                  </a:lnTo>
                  <a:lnTo>
                    <a:pt x="8" y="135"/>
                  </a:lnTo>
                  <a:lnTo>
                    <a:pt x="8" y="153"/>
                  </a:lnTo>
                  <a:lnTo>
                    <a:pt x="8" y="185"/>
                  </a:lnTo>
                  <a:lnTo>
                    <a:pt x="8" y="226"/>
                  </a:lnTo>
                  <a:lnTo>
                    <a:pt x="17" y="217"/>
                  </a:lnTo>
                  <a:lnTo>
                    <a:pt x="40" y="205"/>
                  </a:lnTo>
                  <a:lnTo>
                    <a:pt x="61" y="226"/>
                  </a:lnTo>
                  <a:lnTo>
                    <a:pt x="82" y="246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" name="Freeform 204"/>
            <p:cNvSpPr>
              <a:spLocks/>
            </p:cNvSpPr>
            <p:nvPr/>
          </p:nvSpPr>
          <p:spPr bwMode="auto">
            <a:xfrm>
              <a:off x="2264" y="2021"/>
              <a:ext cx="144" cy="133"/>
            </a:xfrm>
            <a:custGeom>
              <a:avLst/>
              <a:gdLst>
                <a:gd name="T0" fmla="*/ 144 w 144"/>
                <a:gd name="T1" fmla="*/ 0 h 133"/>
                <a:gd name="T2" fmla="*/ 73 w 144"/>
                <a:gd name="T3" fmla="*/ 0 h 133"/>
                <a:gd name="T4" fmla="*/ 61 w 144"/>
                <a:gd name="T5" fmla="*/ 22 h 133"/>
                <a:gd name="T6" fmla="*/ 53 w 144"/>
                <a:gd name="T7" fmla="*/ 32 h 133"/>
                <a:gd name="T8" fmla="*/ 40 w 144"/>
                <a:gd name="T9" fmla="*/ 61 h 133"/>
                <a:gd name="T10" fmla="*/ 0 w 144"/>
                <a:gd name="T11" fmla="*/ 113 h 133"/>
                <a:gd name="T12" fmla="*/ 0 w 144"/>
                <a:gd name="T13" fmla="*/ 133 h 133"/>
                <a:gd name="T14" fmla="*/ 8 w 144"/>
                <a:gd name="T15" fmla="*/ 124 h 133"/>
                <a:gd name="T16" fmla="*/ 73 w 144"/>
                <a:gd name="T17" fmla="*/ 124 h 133"/>
                <a:gd name="T18" fmla="*/ 73 w 144"/>
                <a:gd name="T19" fmla="*/ 95 h 133"/>
                <a:gd name="T20" fmla="*/ 93 w 144"/>
                <a:gd name="T21" fmla="*/ 84 h 133"/>
                <a:gd name="T22" fmla="*/ 93 w 144"/>
                <a:gd name="T23" fmla="*/ 32 h 133"/>
                <a:gd name="T24" fmla="*/ 144 w 144"/>
                <a:gd name="T25" fmla="*/ 32 h 133"/>
                <a:gd name="T26" fmla="*/ 144 w 144"/>
                <a:gd name="T27" fmla="*/ 11 h 133"/>
                <a:gd name="T28" fmla="*/ 144 w 144"/>
                <a:gd name="T2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4" h="133">
                  <a:moveTo>
                    <a:pt x="144" y="0"/>
                  </a:moveTo>
                  <a:lnTo>
                    <a:pt x="73" y="0"/>
                  </a:lnTo>
                  <a:lnTo>
                    <a:pt x="61" y="22"/>
                  </a:lnTo>
                  <a:lnTo>
                    <a:pt x="53" y="32"/>
                  </a:lnTo>
                  <a:lnTo>
                    <a:pt x="40" y="61"/>
                  </a:lnTo>
                  <a:lnTo>
                    <a:pt x="0" y="113"/>
                  </a:lnTo>
                  <a:lnTo>
                    <a:pt x="0" y="133"/>
                  </a:lnTo>
                  <a:lnTo>
                    <a:pt x="8" y="124"/>
                  </a:lnTo>
                  <a:lnTo>
                    <a:pt x="73" y="124"/>
                  </a:lnTo>
                  <a:lnTo>
                    <a:pt x="73" y="95"/>
                  </a:lnTo>
                  <a:lnTo>
                    <a:pt x="93" y="84"/>
                  </a:lnTo>
                  <a:lnTo>
                    <a:pt x="93" y="32"/>
                  </a:lnTo>
                  <a:lnTo>
                    <a:pt x="144" y="32"/>
                  </a:lnTo>
                  <a:lnTo>
                    <a:pt x="144" y="11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" name="Freeform 205"/>
            <p:cNvSpPr>
              <a:spLocks/>
            </p:cNvSpPr>
            <p:nvPr/>
          </p:nvSpPr>
          <p:spPr bwMode="auto">
            <a:xfrm>
              <a:off x="2264" y="2021"/>
              <a:ext cx="144" cy="133"/>
            </a:xfrm>
            <a:custGeom>
              <a:avLst/>
              <a:gdLst>
                <a:gd name="T0" fmla="*/ 144 w 144"/>
                <a:gd name="T1" fmla="*/ 0 h 133"/>
                <a:gd name="T2" fmla="*/ 73 w 144"/>
                <a:gd name="T3" fmla="*/ 0 h 133"/>
                <a:gd name="T4" fmla="*/ 61 w 144"/>
                <a:gd name="T5" fmla="*/ 22 h 133"/>
                <a:gd name="T6" fmla="*/ 53 w 144"/>
                <a:gd name="T7" fmla="*/ 32 h 133"/>
                <a:gd name="T8" fmla="*/ 40 w 144"/>
                <a:gd name="T9" fmla="*/ 61 h 133"/>
                <a:gd name="T10" fmla="*/ 0 w 144"/>
                <a:gd name="T11" fmla="*/ 113 h 133"/>
                <a:gd name="T12" fmla="*/ 0 w 144"/>
                <a:gd name="T13" fmla="*/ 133 h 133"/>
                <a:gd name="T14" fmla="*/ 8 w 144"/>
                <a:gd name="T15" fmla="*/ 124 h 133"/>
                <a:gd name="T16" fmla="*/ 73 w 144"/>
                <a:gd name="T17" fmla="*/ 124 h 133"/>
                <a:gd name="T18" fmla="*/ 73 w 144"/>
                <a:gd name="T19" fmla="*/ 95 h 133"/>
                <a:gd name="T20" fmla="*/ 93 w 144"/>
                <a:gd name="T21" fmla="*/ 84 h 133"/>
                <a:gd name="T22" fmla="*/ 93 w 144"/>
                <a:gd name="T23" fmla="*/ 32 h 133"/>
                <a:gd name="T24" fmla="*/ 144 w 144"/>
                <a:gd name="T25" fmla="*/ 32 h 133"/>
                <a:gd name="T26" fmla="*/ 144 w 144"/>
                <a:gd name="T27" fmla="*/ 11 h 133"/>
                <a:gd name="T28" fmla="*/ 144 w 144"/>
                <a:gd name="T2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4" h="133">
                  <a:moveTo>
                    <a:pt x="144" y="0"/>
                  </a:moveTo>
                  <a:lnTo>
                    <a:pt x="73" y="0"/>
                  </a:lnTo>
                  <a:lnTo>
                    <a:pt x="61" y="22"/>
                  </a:lnTo>
                  <a:lnTo>
                    <a:pt x="53" y="32"/>
                  </a:lnTo>
                  <a:lnTo>
                    <a:pt x="40" y="61"/>
                  </a:lnTo>
                  <a:lnTo>
                    <a:pt x="0" y="113"/>
                  </a:lnTo>
                  <a:lnTo>
                    <a:pt x="0" y="133"/>
                  </a:lnTo>
                  <a:lnTo>
                    <a:pt x="8" y="124"/>
                  </a:lnTo>
                  <a:lnTo>
                    <a:pt x="73" y="124"/>
                  </a:lnTo>
                  <a:lnTo>
                    <a:pt x="73" y="95"/>
                  </a:lnTo>
                  <a:lnTo>
                    <a:pt x="93" y="84"/>
                  </a:lnTo>
                  <a:lnTo>
                    <a:pt x="93" y="32"/>
                  </a:lnTo>
                  <a:lnTo>
                    <a:pt x="144" y="32"/>
                  </a:lnTo>
                  <a:lnTo>
                    <a:pt x="144" y="11"/>
                  </a:lnTo>
                  <a:lnTo>
                    <a:pt x="144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7" name="Freeform 206"/>
            <p:cNvSpPr>
              <a:spLocks/>
            </p:cNvSpPr>
            <p:nvPr/>
          </p:nvSpPr>
          <p:spPr bwMode="auto">
            <a:xfrm>
              <a:off x="2685" y="1839"/>
              <a:ext cx="60" cy="134"/>
            </a:xfrm>
            <a:custGeom>
              <a:avLst/>
              <a:gdLst>
                <a:gd name="T0" fmla="*/ 60 w 60"/>
                <a:gd name="T1" fmla="*/ 81 h 134"/>
                <a:gd name="T2" fmla="*/ 60 w 60"/>
                <a:gd name="T3" fmla="*/ 69 h 134"/>
                <a:gd name="T4" fmla="*/ 37 w 60"/>
                <a:gd name="T5" fmla="*/ 69 h 134"/>
                <a:gd name="T6" fmla="*/ 37 w 60"/>
                <a:gd name="T7" fmla="*/ 61 h 134"/>
                <a:gd name="T8" fmla="*/ 60 w 60"/>
                <a:gd name="T9" fmla="*/ 38 h 134"/>
                <a:gd name="T10" fmla="*/ 48 w 60"/>
                <a:gd name="T11" fmla="*/ 17 h 134"/>
                <a:gd name="T12" fmla="*/ 60 w 60"/>
                <a:gd name="T13" fmla="*/ 9 h 134"/>
                <a:gd name="T14" fmla="*/ 48 w 60"/>
                <a:gd name="T15" fmla="*/ 9 h 134"/>
                <a:gd name="T16" fmla="*/ 37 w 60"/>
                <a:gd name="T17" fmla="*/ 9 h 134"/>
                <a:gd name="T18" fmla="*/ 37 w 60"/>
                <a:gd name="T19" fmla="*/ 0 h 134"/>
                <a:gd name="T20" fmla="*/ 17 w 60"/>
                <a:gd name="T21" fmla="*/ 9 h 134"/>
                <a:gd name="T22" fmla="*/ 17 w 60"/>
                <a:gd name="T23" fmla="*/ 17 h 134"/>
                <a:gd name="T24" fmla="*/ 17 w 60"/>
                <a:gd name="T25" fmla="*/ 52 h 134"/>
                <a:gd name="T26" fmla="*/ 0 w 60"/>
                <a:gd name="T27" fmla="*/ 69 h 134"/>
                <a:gd name="T28" fmla="*/ 8 w 60"/>
                <a:gd name="T29" fmla="*/ 90 h 134"/>
                <a:gd name="T30" fmla="*/ 28 w 60"/>
                <a:gd name="T31" fmla="*/ 101 h 134"/>
                <a:gd name="T32" fmla="*/ 28 w 60"/>
                <a:gd name="T33" fmla="*/ 134 h 134"/>
                <a:gd name="T34" fmla="*/ 37 w 60"/>
                <a:gd name="T35" fmla="*/ 134 h 134"/>
                <a:gd name="T36" fmla="*/ 37 w 60"/>
                <a:gd name="T37" fmla="*/ 110 h 134"/>
                <a:gd name="T38" fmla="*/ 60 w 60"/>
                <a:gd name="T39" fmla="*/ 101 h 134"/>
                <a:gd name="T40" fmla="*/ 60 w 60"/>
                <a:gd name="T41" fmla="*/ 8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" h="134">
                  <a:moveTo>
                    <a:pt x="60" y="81"/>
                  </a:moveTo>
                  <a:lnTo>
                    <a:pt x="60" y="69"/>
                  </a:lnTo>
                  <a:lnTo>
                    <a:pt x="37" y="69"/>
                  </a:lnTo>
                  <a:lnTo>
                    <a:pt x="37" y="61"/>
                  </a:lnTo>
                  <a:lnTo>
                    <a:pt x="60" y="38"/>
                  </a:lnTo>
                  <a:lnTo>
                    <a:pt x="48" y="17"/>
                  </a:lnTo>
                  <a:lnTo>
                    <a:pt x="60" y="9"/>
                  </a:lnTo>
                  <a:lnTo>
                    <a:pt x="48" y="9"/>
                  </a:lnTo>
                  <a:lnTo>
                    <a:pt x="37" y="9"/>
                  </a:lnTo>
                  <a:lnTo>
                    <a:pt x="37" y="0"/>
                  </a:lnTo>
                  <a:lnTo>
                    <a:pt x="17" y="9"/>
                  </a:lnTo>
                  <a:lnTo>
                    <a:pt x="17" y="17"/>
                  </a:lnTo>
                  <a:lnTo>
                    <a:pt x="17" y="52"/>
                  </a:lnTo>
                  <a:lnTo>
                    <a:pt x="0" y="69"/>
                  </a:lnTo>
                  <a:lnTo>
                    <a:pt x="8" y="90"/>
                  </a:lnTo>
                  <a:lnTo>
                    <a:pt x="28" y="101"/>
                  </a:lnTo>
                  <a:lnTo>
                    <a:pt x="28" y="134"/>
                  </a:lnTo>
                  <a:lnTo>
                    <a:pt x="37" y="134"/>
                  </a:lnTo>
                  <a:lnTo>
                    <a:pt x="37" y="110"/>
                  </a:lnTo>
                  <a:lnTo>
                    <a:pt x="60" y="101"/>
                  </a:lnTo>
                  <a:lnTo>
                    <a:pt x="60" y="8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8" name="Freeform 207"/>
            <p:cNvSpPr>
              <a:spLocks/>
            </p:cNvSpPr>
            <p:nvPr/>
          </p:nvSpPr>
          <p:spPr bwMode="auto">
            <a:xfrm>
              <a:off x="2685" y="1839"/>
              <a:ext cx="60" cy="134"/>
            </a:xfrm>
            <a:custGeom>
              <a:avLst/>
              <a:gdLst>
                <a:gd name="T0" fmla="*/ 60 w 60"/>
                <a:gd name="T1" fmla="*/ 81 h 134"/>
                <a:gd name="T2" fmla="*/ 60 w 60"/>
                <a:gd name="T3" fmla="*/ 69 h 134"/>
                <a:gd name="T4" fmla="*/ 37 w 60"/>
                <a:gd name="T5" fmla="*/ 69 h 134"/>
                <a:gd name="T6" fmla="*/ 37 w 60"/>
                <a:gd name="T7" fmla="*/ 61 h 134"/>
                <a:gd name="T8" fmla="*/ 60 w 60"/>
                <a:gd name="T9" fmla="*/ 38 h 134"/>
                <a:gd name="T10" fmla="*/ 48 w 60"/>
                <a:gd name="T11" fmla="*/ 17 h 134"/>
                <a:gd name="T12" fmla="*/ 60 w 60"/>
                <a:gd name="T13" fmla="*/ 9 h 134"/>
                <a:gd name="T14" fmla="*/ 48 w 60"/>
                <a:gd name="T15" fmla="*/ 9 h 134"/>
                <a:gd name="T16" fmla="*/ 37 w 60"/>
                <a:gd name="T17" fmla="*/ 9 h 134"/>
                <a:gd name="T18" fmla="*/ 37 w 60"/>
                <a:gd name="T19" fmla="*/ 0 h 134"/>
                <a:gd name="T20" fmla="*/ 17 w 60"/>
                <a:gd name="T21" fmla="*/ 9 h 134"/>
                <a:gd name="T22" fmla="*/ 17 w 60"/>
                <a:gd name="T23" fmla="*/ 17 h 134"/>
                <a:gd name="T24" fmla="*/ 17 w 60"/>
                <a:gd name="T25" fmla="*/ 52 h 134"/>
                <a:gd name="T26" fmla="*/ 0 w 60"/>
                <a:gd name="T27" fmla="*/ 69 h 134"/>
                <a:gd name="T28" fmla="*/ 8 w 60"/>
                <a:gd name="T29" fmla="*/ 90 h 134"/>
                <a:gd name="T30" fmla="*/ 28 w 60"/>
                <a:gd name="T31" fmla="*/ 101 h 134"/>
                <a:gd name="T32" fmla="*/ 28 w 60"/>
                <a:gd name="T33" fmla="*/ 134 h 134"/>
                <a:gd name="T34" fmla="*/ 37 w 60"/>
                <a:gd name="T35" fmla="*/ 134 h 134"/>
                <a:gd name="T36" fmla="*/ 37 w 60"/>
                <a:gd name="T37" fmla="*/ 110 h 134"/>
                <a:gd name="T38" fmla="*/ 60 w 60"/>
                <a:gd name="T39" fmla="*/ 101 h 134"/>
                <a:gd name="T40" fmla="*/ 60 w 60"/>
                <a:gd name="T41" fmla="*/ 8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" h="134">
                  <a:moveTo>
                    <a:pt x="60" y="81"/>
                  </a:moveTo>
                  <a:lnTo>
                    <a:pt x="60" y="69"/>
                  </a:lnTo>
                  <a:lnTo>
                    <a:pt x="37" y="69"/>
                  </a:lnTo>
                  <a:lnTo>
                    <a:pt x="37" y="61"/>
                  </a:lnTo>
                  <a:lnTo>
                    <a:pt x="60" y="38"/>
                  </a:lnTo>
                  <a:lnTo>
                    <a:pt x="48" y="17"/>
                  </a:lnTo>
                  <a:lnTo>
                    <a:pt x="60" y="9"/>
                  </a:lnTo>
                  <a:lnTo>
                    <a:pt x="48" y="9"/>
                  </a:lnTo>
                  <a:lnTo>
                    <a:pt x="37" y="9"/>
                  </a:lnTo>
                  <a:lnTo>
                    <a:pt x="37" y="0"/>
                  </a:lnTo>
                  <a:lnTo>
                    <a:pt x="17" y="9"/>
                  </a:lnTo>
                  <a:lnTo>
                    <a:pt x="17" y="17"/>
                  </a:lnTo>
                  <a:lnTo>
                    <a:pt x="17" y="52"/>
                  </a:lnTo>
                  <a:lnTo>
                    <a:pt x="0" y="69"/>
                  </a:lnTo>
                  <a:lnTo>
                    <a:pt x="8" y="90"/>
                  </a:lnTo>
                  <a:lnTo>
                    <a:pt x="28" y="101"/>
                  </a:lnTo>
                  <a:lnTo>
                    <a:pt x="28" y="134"/>
                  </a:lnTo>
                  <a:lnTo>
                    <a:pt x="37" y="134"/>
                  </a:lnTo>
                  <a:lnTo>
                    <a:pt x="37" y="110"/>
                  </a:lnTo>
                  <a:lnTo>
                    <a:pt x="60" y="101"/>
                  </a:lnTo>
                  <a:lnTo>
                    <a:pt x="60" y="8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09" name="Freeform 209"/>
          <p:cNvSpPr>
            <a:spLocks/>
          </p:cNvSpPr>
          <p:nvPr/>
        </p:nvSpPr>
        <p:spPr bwMode="auto">
          <a:xfrm>
            <a:off x="3844925" y="2720975"/>
            <a:ext cx="314325" cy="242888"/>
          </a:xfrm>
          <a:custGeom>
            <a:avLst/>
            <a:gdLst>
              <a:gd name="T0" fmla="*/ 146 w 198"/>
              <a:gd name="T1" fmla="*/ 17 h 153"/>
              <a:gd name="T2" fmla="*/ 122 w 198"/>
              <a:gd name="T3" fmla="*/ 9 h 153"/>
              <a:gd name="T4" fmla="*/ 114 w 198"/>
              <a:gd name="T5" fmla="*/ 9 h 153"/>
              <a:gd name="T6" fmla="*/ 81 w 198"/>
              <a:gd name="T7" fmla="*/ 9 h 153"/>
              <a:gd name="T8" fmla="*/ 20 w 198"/>
              <a:gd name="T9" fmla="*/ 0 h 153"/>
              <a:gd name="T10" fmla="*/ 8 w 198"/>
              <a:gd name="T11" fmla="*/ 9 h 153"/>
              <a:gd name="T12" fmla="*/ 0 w 198"/>
              <a:gd name="T13" fmla="*/ 17 h 153"/>
              <a:gd name="T14" fmla="*/ 8 w 198"/>
              <a:gd name="T15" fmla="*/ 40 h 153"/>
              <a:gd name="T16" fmla="*/ 40 w 198"/>
              <a:gd name="T17" fmla="*/ 40 h 153"/>
              <a:gd name="T18" fmla="*/ 49 w 198"/>
              <a:gd name="T19" fmla="*/ 40 h 153"/>
              <a:gd name="T20" fmla="*/ 40 w 198"/>
              <a:gd name="T21" fmla="*/ 60 h 153"/>
              <a:gd name="T22" fmla="*/ 40 w 198"/>
              <a:gd name="T23" fmla="*/ 72 h 153"/>
              <a:gd name="T24" fmla="*/ 29 w 198"/>
              <a:gd name="T25" fmla="*/ 81 h 153"/>
              <a:gd name="T26" fmla="*/ 29 w 198"/>
              <a:gd name="T27" fmla="*/ 101 h 153"/>
              <a:gd name="T28" fmla="*/ 29 w 198"/>
              <a:gd name="T29" fmla="*/ 124 h 153"/>
              <a:gd name="T30" fmla="*/ 49 w 198"/>
              <a:gd name="T31" fmla="*/ 153 h 153"/>
              <a:gd name="T32" fmla="*/ 72 w 198"/>
              <a:gd name="T33" fmla="*/ 133 h 153"/>
              <a:gd name="T34" fmla="*/ 101 w 198"/>
              <a:gd name="T35" fmla="*/ 133 h 153"/>
              <a:gd name="T36" fmla="*/ 146 w 198"/>
              <a:gd name="T37" fmla="*/ 101 h 153"/>
              <a:gd name="T38" fmla="*/ 133 w 198"/>
              <a:gd name="T39" fmla="*/ 81 h 153"/>
              <a:gd name="T40" fmla="*/ 165 w 198"/>
              <a:gd name="T41" fmla="*/ 52 h 153"/>
              <a:gd name="T42" fmla="*/ 198 w 198"/>
              <a:gd name="T43" fmla="*/ 40 h 153"/>
              <a:gd name="T44" fmla="*/ 198 w 198"/>
              <a:gd name="T45" fmla="*/ 17 h 153"/>
              <a:gd name="T46" fmla="*/ 146 w 198"/>
              <a:gd name="T47" fmla="*/ 17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8" h="153">
                <a:moveTo>
                  <a:pt x="146" y="17"/>
                </a:moveTo>
                <a:lnTo>
                  <a:pt x="122" y="9"/>
                </a:lnTo>
                <a:lnTo>
                  <a:pt x="114" y="9"/>
                </a:lnTo>
                <a:lnTo>
                  <a:pt x="81" y="9"/>
                </a:lnTo>
                <a:lnTo>
                  <a:pt x="20" y="0"/>
                </a:lnTo>
                <a:lnTo>
                  <a:pt x="8" y="9"/>
                </a:lnTo>
                <a:lnTo>
                  <a:pt x="0" y="17"/>
                </a:lnTo>
                <a:lnTo>
                  <a:pt x="8" y="40"/>
                </a:lnTo>
                <a:lnTo>
                  <a:pt x="40" y="40"/>
                </a:lnTo>
                <a:lnTo>
                  <a:pt x="49" y="40"/>
                </a:lnTo>
                <a:lnTo>
                  <a:pt x="40" y="60"/>
                </a:lnTo>
                <a:lnTo>
                  <a:pt x="40" y="72"/>
                </a:lnTo>
                <a:lnTo>
                  <a:pt x="29" y="81"/>
                </a:lnTo>
                <a:lnTo>
                  <a:pt x="29" y="101"/>
                </a:lnTo>
                <a:lnTo>
                  <a:pt x="29" y="124"/>
                </a:lnTo>
                <a:lnTo>
                  <a:pt x="49" y="153"/>
                </a:lnTo>
                <a:lnTo>
                  <a:pt x="72" y="133"/>
                </a:lnTo>
                <a:lnTo>
                  <a:pt x="101" y="133"/>
                </a:lnTo>
                <a:lnTo>
                  <a:pt x="146" y="101"/>
                </a:lnTo>
                <a:lnTo>
                  <a:pt x="133" y="81"/>
                </a:lnTo>
                <a:lnTo>
                  <a:pt x="165" y="52"/>
                </a:lnTo>
                <a:lnTo>
                  <a:pt x="198" y="40"/>
                </a:lnTo>
                <a:lnTo>
                  <a:pt x="198" y="17"/>
                </a:lnTo>
                <a:lnTo>
                  <a:pt x="146" y="17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0" name="Freeform 210"/>
          <p:cNvSpPr>
            <a:spLocks/>
          </p:cNvSpPr>
          <p:nvPr/>
        </p:nvSpPr>
        <p:spPr bwMode="auto">
          <a:xfrm>
            <a:off x="3844925" y="2720975"/>
            <a:ext cx="314325" cy="242888"/>
          </a:xfrm>
          <a:custGeom>
            <a:avLst/>
            <a:gdLst>
              <a:gd name="T0" fmla="*/ 146 w 198"/>
              <a:gd name="T1" fmla="*/ 17 h 153"/>
              <a:gd name="T2" fmla="*/ 122 w 198"/>
              <a:gd name="T3" fmla="*/ 9 h 153"/>
              <a:gd name="T4" fmla="*/ 114 w 198"/>
              <a:gd name="T5" fmla="*/ 9 h 153"/>
              <a:gd name="T6" fmla="*/ 81 w 198"/>
              <a:gd name="T7" fmla="*/ 9 h 153"/>
              <a:gd name="T8" fmla="*/ 20 w 198"/>
              <a:gd name="T9" fmla="*/ 0 h 153"/>
              <a:gd name="T10" fmla="*/ 8 w 198"/>
              <a:gd name="T11" fmla="*/ 9 h 153"/>
              <a:gd name="T12" fmla="*/ 0 w 198"/>
              <a:gd name="T13" fmla="*/ 17 h 153"/>
              <a:gd name="T14" fmla="*/ 8 w 198"/>
              <a:gd name="T15" fmla="*/ 40 h 153"/>
              <a:gd name="T16" fmla="*/ 40 w 198"/>
              <a:gd name="T17" fmla="*/ 40 h 153"/>
              <a:gd name="T18" fmla="*/ 49 w 198"/>
              <a:gd name="T19" fmla="*/ 40 h 153"/>
              <a:gd name="T20" fmla="*/ 40 w 198"/>
              <a:gd name="T21" fmla="*/ 60 h 153"/>
              <a:gd name="T22" fmla="*/ 40 w 198"/>
              <a:gd name="T23" fmla="*/ 72 h 153"/>
              <a:gd name="T24" fmla="*/ 29 w 198"/>
              <a:gd name="T25" fmla="*/ 81 h 153"/>
              <a:gd name="T26" fmla="*/ 29 w 198"/>
              <a:gd name="T27" fmla="*/ 101 h 153"/>
              <a:gd name="T28" fmla="*/ 29 w 198"/>
              <a:gd name="T29" fmla="*/ 124 h 153"/>
              <a:gd name="T30" fmla="*/ 49 w 198"/>
              <a:gd name="T31" fmla="*/ 153 h 153"/>
              <a:gd name="T32" fmla="*/ 72 w 198"/>
              <a:gd name="T33" fmla="*/ 133 h 153"/>
              <a:gd name="T34" fmla="*/ 101 w 198"/>
              <a:gd name="T35" fmla="*/ 133 h 153"/>
              <a:gd name="T36" fmla="*/ 146 w 198"/>
              <a:gd name="T37" fmla="*/ 101 h 153"/>
              <a:gd name="T38" fmla="*/ 133 w 198"/>
              <a:gd name="T39" fmla="*/ 81 h 153"/>
              <a:gd name="T40" fmla="*/ 165 w 198"/>
              <a:gd name="T41" fmla="*/ 52 h 153"/>
              <a:gd name="T42" fmla="*/ 198 w 198"/>
              <a:gd name="T43" fmla="*/ 40 h 153"/>
              <a:gd name="T44" fmla="*/ 198 w 198"/>
              <a:gd name="T45" fmla="*/ 17 h 153"/>
              <a:gd name="T46" fmla="*/ 146 w 198"/>
              <a:gd name="T47" fmla="*/ 17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8" h="153">
                <a:moveTo>
                  <a:pt x="146" y="17"/>
                </a:moveTo>
                <a:lnTo>
                  <a:pt x="122" y="9"/>
                </a:lnTo>
                <a:lnTo>
                  <a:pt x="114" y="9"/>
                </a:lnTo>
                <a:lnTo>
                  <a:pt x="81" y="9"/>
                </a:lnTo>
                <a:lnTo>
                  <a:pt x="20" y="0"/>
                </a:lnTo>
                <a:lnTo>
                  <a:pt x="8" y="9"/>
                </a:lnTo>
                <a:lnTo>
                  <a:pt x="0" y="17"/>
                </a:lnTo>
                <a:lnTo>
                  <a:pt x="8" y="40"/>
                </a:lnTo>
                <a:lnTo>
                  <a:pt x="40" y="40"/>
                </a:lnTo>
                <a:lnTo>
                  <a:pt x="49" y="40"/>
                </a:lnTo>
                <a:lnTo>
                  <a:pt x="40" y="60"/>
                </a:lnTo>
                <a:lnTo>
                  <a:pt x="40" y="72"/>
                </a:lnTo>
                <a:lnTo>
                  <a:pt x="29" y="81"/>
                </a:lnTo>
                <a:lnTo>
                  <a:pt x="29" y="101"/>
                </a:lnTo>
                <a:lnTo>
                  <a:pt x="29" y="124"/>
                </a:lnTo>
                <a:lnTo>
                  <a:pt x="49" y="153"/>
                </a:lnTo>
                <a:lnTo>
                  <a:pt x="72" y="133"/>
                </a:lnTo>
                <a:lnTo>
                  <a:pt x="101" y="133"/>
                </a:lnTo>
                <a:lnTo>
                  <a:pt x="146" y="101"/>
                </a:lnTo>
                <a:lnTo>
                  <a:pt x="133" y="81"/>
                </a:lnTo>
                <a:lnTo>
                  <a:pt x="165" y="52"/>
                </a:lnTo>
                <a:lnTo>
                  <a:pt x="198" y="40"/>
                </a:lnTo>
                <a:lnTo>
                  <a:pt x="198" y="17"/>
                </a:lnTo>
                <a:lnTo>
                  <a:pt x="146" y="17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1" name="Freeform 211"/>
          <p:cNvSpPr>
            <a:spLocks/>
          </p:cNvSpPr>
          <p:nvPr/>
        </p:nvSpPr>
        <p:spPr bwMode="auto">
          <a:xfrm>
            <a:off x="3822700" y="2786063"/>
            <a:ext cx="101600" cy="147637"/>
          </a:xfrm>
          <a:custGeom>
            <a:avLst/>
            <a:gdLst>
              <a:gd name="T0" fmla="*/ 43 w 64"/>
              <a:gd name="T1" fmla="*/ 60 h 93"/>
              <a:gd name="T2" fmla="*/ 43 w 64"/>
              <a:gd name="T3" fmla="*/ 83 h 93"/>
              <a:gd name="T4" fmla="*/ 14 w 64"/>
              <a:gd name="T5" fmla="*/ 93 h 93"/>
              <a:gd name="T6" fmla="*/ 14 w 64"/>
              <a:gd name="T7" fmla="*/ 60 h 93"/>
              <a:gd name="T8" fmla="*/ 0 w 64"/>
              <a:gd name="T9" fmla="*/ 49 h 93"/>
              <a:gd name="T10" fmla="*/ 22 w 64"/>
              <a:gd name="T11" fmla="*/ 12 h 93"/>
              <a:gd name="T12" fmla="*/ 22 w 64"/>
              <a:gd name="T13" fmla="*/ 0 h 93"/>
              <a:gd name="T14" fmla="*/ 54 w 64"/>
              <a:gd name="T15" fmla="*/ 0 h 93"/>
              <a:gd name="T16" fmla="*/ 64 w 64"/>
              <a:gd name="T17" fmla="*/ 0 h 93"/>
              <a:gd name="T18" fmla="*/ 54 w 64"/>
              <a:gd name="T19" fmla="*/ 20 h 93"/>
              <a:gd name="T20" fmla="*/ 54 w 64"/>
              <a:gd name="T21" fmla="*/ 32 h 93"/>
              <a:gd name="T22" fmla="*/ 43 w 64"/>
              <a:gd name="T23" fmla="*/ 40 h 93"/>
              <a:gd name="T24" fmla="*/ 43 w 64"/>
              <a:gd name="T25" fmla="*/ 6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" h="93">
                <a:moveTo>
                  <a:pt x="43" y="60"/>
                </a:moveTo>
                <a:lnTo>
                  <a:pt x="43" y="83"/>
                </a:lnTo>
                <a:lnTo>
                  <a:pt x="14" y="93"/>
                </a:lnTo>
                <a:lnTo>
                  <a:pt x="14" y="60"/>
                </a:lnTo>
                <a:lnTo>
                  <a:pt x="0" y="49"/>
                </a:lnTo>
                <a:lnTo>
                  <a:pt x="22" y="12"/>
                </a:lnTo>
                <a:lnTo>
                  <a:pt x="22" y="0"/>
                </a:lnTo>
                <a:lnTo>
                  <a:pt x="54" y="0"/>
                </a:lnTo>
                <a:lnTo>
                  <a:pt x="64" y="0"/>
                </a:lnTo>
                <a:lnTo>
                  <a:pt x="54" y="20"/>
                </a:lnTo>
                <a:lnTo>
                  <a:pt x="54" y="32"/>
                </a:lnTo>
                <a:lnTo>
                  <a:pt x="43" y="40"/>
                </a:lnTo>
                <a:lnTo>
                  <a:pt x="43" y="6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2" name="Freeform 212"/>
          <p:cNvSpPr>
            <a:spLocks/>
          </p:cNvSpPr>
          <p:nvPr/>
        </p:nvSpPr>
        <p:spPr bwMode="auto">
          <a:xfrm>
            <a:off x="3822700" y="2786063"/>
            <a:ext cx="101600" cy="147637"/>
          </a:xfrm>
          <a:custGeom>
            <a:avLst/>
            <a:gdLst>
              <a:gd name="T0" fmla="*/ 43 w 64"/>
              <a:gd name="T1" fmla="*/ 60 h 93"/>
              <a:gd name="T2" fmla="*/ 43 w 64"/>
              <a:gd name="T3" fmla="*/ 83 h 93"/>
              <a:gd name="T4" fmla="*/ 14 w 64"/>
              <a:gd name="T5" fmla="*/ 93 h 93"/>
              <a:gd name="T6" fmla="*/ 14 w 64"/>
              <a:gd name="T7" fmla="*/ 60 h 93"/>
              <a:gd name="T8" fmla="*/ 0 w 64"/>
              <a:gd name="T9" fmla="*/ 49 h 93"/>
              <a:gd name="T10" fmla="*/ 22 w 64"/>
              <a:gd name="T11" fmla="*/ 12 h 93"/>
              <a:gd name="T12" fmla="*/ 22 w 64"/>
              <a:gd name="T13" fmla="*/ 0 h 93"/>
              <a:gd name="T14" fmla="*/ 54 w 64"/>
              <a:gd name="T15" fmla="*/ 0 h 93"/>
              <a:gd name="T16" fmla="*/ 64 w 64"/>
              <a:gd name="T17" fmla="*/ 0 h 93"/>
              <a:gd name="T18" fmla="*/ 54 w 64"/>
              <a:gd name="T19" fmla="*/ 20 h 93"/>
              <a:gd name="T20" fmla="*/ 54 w 64"/>
              <a:gd name="T21" fmla="*/ 32 h 93"/>
              <a:gd name="T22" fmla="*/ 43 w 64"/>
              <a:gd name="T23" fmla="*/ 40 h 93"/>
              <a:gd name="T24" fmla="*/ 43 w 64"/>
              <a:gd name="T25" fmla="*/ 6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" h="93">
                <a:moveTo>
                  <a:pt x="43" y="60"/>
                </a:moveTo>
                <a:lnTo>
                  <a:pt x="43" y="83"/>
                </a:lnTo>
                <a:lnTo>
                  <a:pt x="14" y="93"/>
                </a:lnTo>
                <a:lnTo>
                  <a:pt x="14" y="60"/>
                </a:lnTo>
                <a:lnTo>
                  <a:pt x="0" y="49"/>
                </a:lnTo>
                <a:lnTo>
                  <a:pt x="22" y="12"/>
                </a:lnTo>
                <a:lnTo>
                  <a:pt x="22" y="0"/>
                </a:lnTo>
                <a:lnTo>
                  <a:pt x="54" y="0"/>
                </a:lnTo>
                <a:lnTo>
                  <a:pt x="64" y="0"/>
                </a:lnTo>
                <a:lnTo>
                  <a:pt x="54" y="20"/>
                </a:lnTo>
                <a:lnTo>
                  <a:pt x="54" y="32"/>
                </a:lnTo>
                <a:lnTo>
                  <a:pt x="43" y="40"/>
                </a:lnTo>
                <a:lnTo>
                  <a:pt x="43" y="6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3" name="Freeform 213"/>
          <p:cNvSpPr>
            <a:spLocks/>
          </p:cNvSpPr>
          <p:nvPr/>
        </p:nvSpPr>
        <p:spPr bwMode="auto">
          <a:xfrm>
            <a:off x="3975100" y="2490788"/>
            <a:ext cx="300038" cy="257175"/>
          </a:xfrm>
          <a:custGeom>
            <a:avLst/>
            <a:gdLst>
              <a:gd name="T0" fmla="*/ 189 w 189"/>
              <a:gd name="T1" fmla="*/ 72 h 162"/>
              <a:gd name="T2" fmla="*/ 180 w 189"/>
              <a:gd name="T3" fmla="*/ 72 h 162"/>
              <a:gd name="T4" fmla="*/ 157 w 189"/>
              <a:gd name="T5" fmla="*/ 92 h 162"/>
              <a:gd name="T6" fmla="*/ 166 w 189"/>
              <a:gd name="T7" fmla="*/ 101 h 162"/>
              <a:gd name="T8" fmla="*/ 166 w 189"/>
              <a:gd name="T9" fmla="*/ 92 h 162"/>
              <a:gd name="T10" fmla="*/ 180 w 189"/>
              <a:gd name="T11" fmla="*/ 101 h 162"/>
              <a:gd name="T12" fmla="*/ 166 w 189"/>
              <a:gd name="T13" fmla="*/ 124 h 162"/>
              <a:gd name="T14" fmla="*/ 189 w 189"/>
              <a:gd name="T15" fmla="*/ 144 h 162"/>
              <a:gd name="T16" fmla="*/ 166 w 189"/>
              <a:gd name="T17" fmla="*/ 153 h 162"/>
              <a:gd name="T18" fmla="*/ 125 w 189"/>
              <a:gd name="T19" fmla="*/ 153 h 162"/>
              <a:gd name="T20" fmla="*/ 116 w 189"/>
              <a:gd name="T21" fmla="*/ 162 h 162"/>
              <a:gd name="T22" fmla="*/ 64 w 189"/>
              <a:gd name="T23" fmla="*/ 162 h 162"/>
              <a:gd name="T24" fmla="*/ 40 w 189"/>
              <a:gd name="T25" fmla="*/ 153 h 162"/>
              <a:gd name="T26" fmla="*/ 40 w 189"/>
              <a:gd name="T27" fmla="*/ 144 h 162"/>
              <a:gd name="T28" fmla="*/ 51 w 189"/>
              <a:gd name="T29" fmla="*/ 101 h 162"/>
              <a:gd name="T30" fmla="*/ 51 w 189"/>
              <a:gd name="T31" fmla="*/ 92 h 162"/>
              <a:gd name="T32" fmla="*/ 32 w 189"/>
              <a:gd name="T33" fmla="*/ 72 h 162"/>
              <a:gd name="T34" fmla="*/ 0 w 189"/>
              <a:gd name="T35" fmla="*/ 60 h 162"/>
              <a:gd name="T36" fmla="*/ 0 w 189"/>
              <a:gd name="T37" fmla="*/ 51 h 162"/>
              <a:gd name="T38" fmla="*/ 19 w 189"/>
              <a:gd name="T39" fmla="*/ 51 h 162"/>
              <a:gd name="T40" fmla="*/ 32 w 189"/>
              <a:gd name="T41" fmla="*/ 51 h 162"/>
              <a:gd name="T42" fmla="*/ 51 w 189"/>
              <a:gd name="T43" fmla="*/ 51 h 162"/>
              <a:gd name="T44" fmla="*/ 40 w 189"/>
              <a:gd name="T45" fmla="*/ 29 h 162"/>
              <a:gd name="T46" fmla="*/ 51 w 189"/>
              <a:gd name="T47" fmla="*/ 29 h 162"/>
              <a:gd name="T48" fmla="*/ 51 w 189"/>
              <a:gd name="T49" fmla="*/ 37 h 162"/>
              <a:gd name="T50" fmla="*/ 72 w 189"/>
              <a:gd name="T51" fmla="*/ 37 h 162"/>
              <a:gd name="T52" fmla="*/ 72 w 189"/>
              <a:gd name="T53" fmla="*/ 29 h 162"/>
              <a:gd name="T54" fmla="*/ 93 w 189"/>
              <a:gd name="T55" fmla="*/ 19 h 162"/>
              <a:gd name="T56" fmla="*/ 104 w 189"/>
              <a:gd name="T57" fmla="*/ 8 h 162"/>
              <a:gd name="T58" fmla="*/ 116 w 189"/>
              <a:gd name="T59" fmla="*/ 0 h 162"/>
              <a:gd name="T60" fmla="*/ 116 w 189"/>
              <a:gd name="T61" fmla="*/ 8 h 162"/>
              <a:gd name="T62" fmla="*/ 137 w 189"/>
              <a:gd name="T63" fmla="*/ 29 h 162"/>
              <a:gd name="T64" fmla="*/ 145 w 189"/>
              <a:gd name="T65" fmla="*/ 19 h 162"/>
              <a:gd name="T66" fmla="*/ 145 w 189"/>
              <a:gd name="T67" fmla="*/ 29 h 162"/>
              <a:gd name="T68" fmla="*/ 157 w 189"/>
              <a:gd name="T69" fmla="*/ 29 h 162"/>
              <a:gd name="T70" fmla="*/ 166 w 189"/>
              <a:gd name="T71" fmla="*/ 29 h 162"/>
              <a:gd name="T72" fmla="*/ 189 w 189"/>
              <a:gd name="T73" fmla="*/ 51 h 162"/>
              <a:gd name="T74" fmla="*/ 189 w 189"/>
              <a:gd name="T75" fmla="*/ 72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9" h="162">
                <a:moveTo>
                  <a:pt x="189" y="72"/>
                </a:moveTo>
                <a:lnTo>
                  <a:pt x="180" y="72"/>
                </a:lnTo>
                <a:lnTo>
                  <a:pt x="157" y="92"/>
                </a:lnTo>
                <a:lnTo>
                  <a:pt x="166" y="101"/>
                </a:lnTo>
                <a:lnTo>
                  <a:pt x="166" y="92"/>
                </a:lnTo>
                <a:lnTo>
                  <a:pt x="180" y="101"/>
                </a:lnTo>
                <a:lnTo>
                  <a:pt x="166" y="124"/>
                </a:lnTo>
                <a:lnTo>
                  <a:pt x="189" y="144"/>
                </a:lnTo>
                <a:lnTo>
                  <a:pt x="166" y="153"/>
                </a:lnTo>
                <a:lnTo>
                  <a:pt x="125" y="153"/>
                </a:lnTo>
                <a:lnTo>
                  <a:pt x="116" y="162"/>
                </a:lnTo>
                <a:lnTo>
                  <a:pt x="64" y="162"/>
                </a:lnTo>
                <a:lnTo>
                  <a:pt x="40" y="153"/>
                </a:lnTo>
                <a:lnTo>
                  <a:pt x="40" y="144"/>
                </a:lnTo>
                <a:lnTo>
                  <a:pt x="51" y="101"/>
                </a:lnTo>
                <a:lnTo>
                  <a:pt x="51" y="92"/>
                </a:lnTo>
                <a:lnTo>
                  <a:pt x="32" y="72"/>
                </a:lnTo>
                <a:lnTo>
                  <a:pt x="0" y="60"/>
                </a:lnTo>
                <a:lnTo>
                  <a:pt x="0" y="51"/>
                </a:lnTo>
                <a:lnTo>
                  <a:pt x="19" y="51"/>
                </a:lnTo>
                <a:lnTo>
                  <a:pt x="32" y="51"/>
                </a:lnTo>
                <a:lnTo>
                  <a:pt x="51" y="51"/>
                </a:lnTo>
                <a:lnTo>
                  <a:pt x="40" y="29"/>
                </a:lnTo>
                <a:lnTo>
                  <a:pt x="51" y="29"/>
                </a:lnTo>
                <a:lnTo>
                  <a:pt x="51" y="37"/>
                </a:lnTo>
                <a:lnTo>
                  <a:pt x="72" y="37"/>
                </a:lnTo>
                <a:lnTo>
                  <a:pt x="72" y="29"/>
                </a:lnTo>
                <a:lnTo>
                  <a:pt x="93" y="19"/>
                </a:lnTo>
                <a:lnTo>
                  <a:pt x="104" y="8"/>
                </a:lnTo>
                <a:lnTo>
                  <a:pt x="116" y="0"/>
                </a:lnTo>
                <a:lnTo>
                  <a:pt x="116" y="8"/>
                </a:lnTo>
                <a:lnTo>
                  <a:pt x="137" y="29"/>
                </a:lnTo>
                <a:lnTo>
                  <a:pt x="145" y="19"/>
                </a:lnTo>
                <a:lnTo>
                  <a:pt x="145" y="29"/>
                </a:lnTo>
                <a:lnTo>
                  <a:pt x="157" y="29"/>
                </a:lnTo>
                <a:lnTo>
                  <a:pt x="166" y="29"/>
                </a:lnTo>
                <a:lnTo>
                  <a:pt x="189" y="51"/>
                </a:lnTo>
                <a:lnTo>
                  <a:pt x="189" y="7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4" name="Freeform 214"/>
          <p:cNvSpPr>
            <a:spLocks/>
          </p:cNvSpPr>
          <p:nvPr/>
        </p:nvSpPr>
        <p:spPr bwMode="auto">
          <a:xfrm>
            <a:off x="3975100" y="2490788"/>
            <a:ext cx="300038" cy="257175"/>
          </a:xfrm>
          <a:custGeom>
            <a:avLst/>
            <a:gdLst>
              <a:gd name="T0" fmla="*/ 189 w 189"/>
              <a:gd name="T1" fmla="*/ 72 h 162"/>
              <a:gd name="T2" fmla="*/ 180 w 189"/>
              <a:gd name="T3" fmla="*/ 72 h 162"/>
              <a:gd name="T4" fmla="*/ 157 w 189"/>
              <a:gd name="T5" fmla="*/ 92 h 162"/>
              <a:gd name="T6" fmla="*/ 166 w 189"/>
              <a:gd name="T7" fmla="*/ 101 h 162"/>
              <a:gd name="T8" fmla="*/ 166 w 189"/>
              <a:gd name="T9" fmla="*/ 92 h 162"/>
              <a:gd name="T10" fmla="*/ 180 w 189"/>
              <a:gd name="T11" fmla="*/ 101 h 162"/>
              <a:gd name="T12" fmla="*/ 166 w 189"/>
              <a:gd name="T13" fmla="*/ 124 h 162"/>
              <a:gd name="T14" fmla="*/ 189 w 189"/>
              <a:gd name="T15" fmla="*/ 144 h 162"/>
              <a:gd name="T16" fmla="*/ 166 w 189"/>
              <a:gd name="T17" fmla="*/ 153 h 162"/>
              <a:gd name="T18" fmla="*/ 125 w 189"/>
              <a:gd name="T19" fmla="*/ 153 h 162"/>
              <a:gd name="T20" fmla="*/ 116 w 189"/>
              <a:gd name="T21" fmla="*/ 162 h 162"/>
              <a:gd name="T22" fmla="*/ 64 w 189"/>
              <a:gd name="T23" fmla="*/ 162 h 162"/>
              <a:gd name="T24" fmla="*/ 40 w 189"/>
              <a:gd name="T25" fmla="*/ 153 h 162"/>
              <a:gd name="T26" fmla="*/ 40 w 189"/>
              <a:gd name="T27" fmla="*/ 144 h 162"/>
              <a:gd name="T28" fmla="*/ 51 w 189"/>
              <a:gd name="T29" fmla="*/ 101 h 162"/>
              <a:gd name="T30" fmla="*/ 51 w 189"/>
              <a:gd name="T31" fmla="*/ 92 h 162"/>
              <a:gd name="T32" fmla="*/ 32 w 189"/>
              <a:gd name="T33" fmla="*/ 72 h 162"/>
              <a:gd name="T34" fmla="*/ 0 w 189"/>
              <a:gd name="T35" fmla="*/ 60 h 162"/>
              <a:gd name="T36" fmla="*/ 0 w 189"/>
              <a:gd name="T37" fmla="*/ 51 h 162"/>
              <a:gd name="T38" fmla="*/ 19 w 189"/>
              <a:gd name="T39" fmla="*/ 51 h 162"/>
              <a:gd name="T40" fmla="*/ 32 w 189"/>
              <a:gd name="T41" fmla="*/ 51 h 162"/>
              <a:gd name="T42" fmla="*/ 51 w 189"/>
              <a:gd name="T43" fmla="*/ 51 h 162"/>
              <a:gd name="T44" fmla="*/ 40 w 189"/>
              <a:gd name="T45" fmla="*/ 29 h 162"/>
              <a:gd name="T46" fmla="*/ 51 w 189"/>
              <a:gd name="T47" fmla="*/ 29 h 162"/>
              <a:gd name="T48" fmla="*/ 51 w 189"/>
              <a:gd name="T49" fmla="*/ 37 h 162"/>
              <a:gd name="T50" fmla="*/ 72 w 189"/>
              <a:gd name="T51" fmla="*/ 37 h 162"/>
              <a:gd name="T52" fmla="*/ 72 w 189"/>
              <a:gd name="T53" fmla="*/ 29 h 162"/>
              <a:gd name="T54" fmla="*/ 93 w 189"/>
              <a:gd name="T55" fmla="*/ 19 h 162"/>
              <a:gd name="T56" fmla="*/ 104 w 189"/>
              <a:gd name="T57" fmla="*/ 8 h 162"/>
              <a:gd name="T58" fmla="*/ 116 w 189"/>
              <a:gd name="T59" fmla="*/ 0 h 162"/>
              <a:gd name="T60" fmla="*/ 116 w 189"/>
              <a:gd name="T61" fmla="*/ 8 h 162"/>
              <a:gd name="T62" fmla="*/ 137 w 189"/>
              <a:gd name="T63" fmla="*/ 29 h 162"/>
              <a:gd name="T64" fmla="*/ 145 w 189"/>
              <a:gd name="T65" fmla="*/ 19 h 162"/>
              <a:gd name="T66" fmla="*/ 145 w 189"/>
              <a:gd name="T67" fmla="*/ 29 h 162"/>
              <a:gd name="T68" fmla="*/ 157 w 189"/>
              <a:gd name="T69" fmla="*/ 29 h 162"/>
              <a:gd name="T70" fmla="*/ 166 w 189"/>
              <a:gd name="T71" fmla="*/ 29 h 162"/>
              <a:gd name="T72" fmla="*/ 189 w 189"/>
              <a:gd name="T73" fmla="*/ 51 h 162"/>
              <a:gd name="T74" fmla="*/ 189 w 189"/>
              <a:gd name="T75" fmla="*/ 72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9" h="162">
                <a:moveTo>
                  <a:pt x="189" y="72"/>
                </a:moveTo>
                <a:lnTo>
                  <a:pt x="180" y="72"/>
                </a:lnTo>
                <a:lnTo>
                  <a:pt x="157" y="92"/>
                </a:lnTo>
                <a:lnTo>
                  <a:pt x="166" y="101"/>
                </a:lnTo>
                <a:lnTo>
                  <a:pt x="166" y="92"/>
                </a:lnTo>
                <a:lnTo>
                  <a:pt x="180" y="101"/>
                </a:lnTo>
                <a:lnTo>
                  <a:pt x="166" y="124"/>
                </a:lnTo>
                <a:lnTo>
                  <a:pt x="189" y="144"/>
                </a:lnTo>
                <a:lnTo>
                  <a:pt x="166" y="153"/>
                </a:lnTo>
                <a:lnTo>
                  <a:pt x="125" y="153"/>
                </a:lnTo>
                <a:lnTo>
                  <a:pt x="116" y="162"/>
                </a:lnTo>
                <a:lnTo>
                  <a:pt x="64" y="162"/>
                </a:lnTo>
                <a:lnTo>
                  <a:pt x="40" y="153"/>
                </a:lnTo>
                <a:lnTo>
                  <a:pt x="40" y="144"/>
                </a:lnTo>
                <a:lnTo>
                  <a:pt x="51" y="101"/>
                </a:lnTo>
                <a:lnTo>
                  <a:pt x="51" y="92"/>
                </a:lnTo>
                <a:lnTo>
                  <a:pt x="32" y="72"/>
                </a:lnTo>
                <a:lnTo>
                  <a:pt x="0" y="60"/>
                </a:lnTo>
                <a:lnTo>
                  <a:pt x="0" y="51"/>
                </a:lnTo>
                <a:lnTo>
                  <a:pt x="19" y="51"/>
                </a:lnTo>
                <a:lnTo>
                  <a:pt x="32" y="51"/>
                </a:lnTo>
                <a:lnTo>
                  <a:pt x="51" y="51"/>
                </a:lnTo>
                <a:lnTo>
                  <a:pt x="40" y="29"/>
                </a:lnTo>
                <a:lnTo>
                  <a:pt x="51" y="29"/>
                </a:lnTo>
                <a:lnTo>
                  <a:pt x="51" y="37"/>
                </a:lnTo>
                <a:lnTo>
                  <a:pt x="72" y="37"/>
                </a:lnTo>
                <a:lnTo>
                  <a:pt x="72" y="29"/>
                </a:lnTo>
                <a:lnTo>
                  <a:pt x="93" y="19"/>
                </a:lnTo>
                <a:lnTo>
                  <a:pt x="104" y="8"/>
                </a:lnTo>
                <a:lnTo>
                  <a:pt x="116" y="0"/>
                </a:lnTo>
                <a:lnTo>
                  <a:pt x="116" y="8"/>
                </a:lnTo>
                <a:lnTo>
                  <a:pt x="137" y="29"/>
                </a:lnTo>
                <a:lnTo>
                  <a:pt x="145" y="19"/>
                </a:lnTo>
                <a:lnTo>
                  <a:pt x="145" y="29"/>
                </a:lnTo>
                <a:lnTo>
                  <a:pt x="157" y="29"/>
                </a:lnTo>
                <a:lnTo>
                  <a:pt x="166" y="29"/>
                </a:lnTo>
                <a:lnTo>
                  <a:pt x="189" y="51"/>
                </a:lnTo>
                <a:lnTo>
                  <a:pt x="189" y="7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" name="Freeform 215"/>
          <p:cNvSpPr>
            <a:spLocks/>
          </p:cNvSpPr>
          <p:nvPr/>
        </p:nvSpPr>
        <p:spPr bwMode="auto">
          <a:xfrm>
            <a:off x="4240213" y="2619375"/>
            <a:ext cx="300037" cy="280988"/>
          </a:xfrm>
          <a:custGeom>
            <a:avLst/>
            <a:gdLst>
              <a:gd name="T0" fmla="*/ 0 w 189"/>
              <a:gd name="T1" fmla="*/ 43 h 177"/>
              <a:gd name="T2" fmla="*/ 22 w 189"/>
              <a:gd name="T3" fmla="*/ 63 h 177"/>
              <a:gd name="T4" fmla="*/ 32 w 189"/>
              <a:gd name="T5" fmla="*/ 52 h 177"/>
              <a:gd name="T6" fmla="*/ 52 w 189"/>
              <a:gd name="T7" fmla="*/ 63 h 177"/>
              <a:gd name="T8" fmla="*/ 75 w 189"/>
              <a:gd name="T9" fmla="*/ 92 h 177"/>
              <a:gd name="T10" fmla="*/ 86 w 189"/>
              <a:gd name="T11" fmla="*/ 92 h 177"/>
              <a:gd name="T12" fmla="*/ 96 w 189"/>
              <a:gd name="T13" fmla="*/ 104 h 177"/>
              <a:gd name="T14" fmla="*/ 116 w 189"/>
              <a:gd name="T15" fmla="*/ 116 h 177"/>
              <a:gd name="T16" fmla="*/ 147 w 189"/>
              <a:gd name="T17" fmla="*/ 136 h 177"/>
              <a:gd name="T18" fmla="*/ 160 w 189"/>
              <a:gd name="T19" fmla="*/ 154 h 177"/>
              <a:gd name="T20" fmla="*/ 147 w 189"/>
              <a:gd name="T21" fmla="*/ 177 h 177"/>
              <a:gd name="T22" fmla="*/ 160 w 189"/>
              <a:gd name="T23" fmla="*/ 177 h 177"/>
              <a:gd name="T24" fmla="*/ 160 w 189"/>
              <a:gd name="T25" fmla="*/ 154 h 177"/>
              <a:gd name="T26" fmla="*/ 168 w 189"/>
              <a:gd name="T27" fmla="*/ 154 h 177"/>
              <a:gd name="T28" fmla="*/ 168 w 189"/>
              <a:gd name="T29" fmla="*/ 145 h 177"/>
              <a:gd name="T30" fmla="*/ 160 w 189"/>
              <a:gd name="T31" fmla="*/ 145 h 177"/>
              <a:gd name="T32" fmla="*/ 168 w 189"/>
              <a:gd name="T33" fmla="*/ 124 h 177"/>
              <a:gd name="T34" fmla="*/ 189 w 189"/>
              <a:gd name="T35" fmla="*/ 136 h 177"/>
              <a:gd name="T36" fmla="*/ 147 w 189"/>
              <a:gd name="T37" fmla="*/ 104 h 177"/>
              <a:gd name="T38" fmla="*/ 160 w 189"/>
              <a:gd name="T39" fmla="*/ 104 h 177"/>
              <a:gd name="T40" fmla="*/ 136 w 189"/>
              <a:gd name="T41" fmla="*/ 104 h 177"/>
              <a:gd name="T42" fmla="*/ 124 w 189"/>
              <a:gd name="T43" fmla="*/ 92 h 177"/>
              <a:gd name="T44" fmla="*/ 116 w 189"/>
              <a:gd name="T45" fmla="*/ 72 h 177"/>
              <a:gd name="T46" fmla="*/ 96 w 189"/>
              <a:gd name="T47" fmla="*/ 52 h 177"/>
              <a:gd name="T48" fmla="*/ 96 w 189"/>
              <a:gd name="T49" fmla="*/ 29 h 177"/>
              <a:gd name="T50" fmla="*/ 104 w 189"/>
              <a:gd name="T51" fmla="*/ 20 h 177"/>
              <a:gd name="T52" fmla="*/ 116 w 189"/>
              <a:gd name="T53" fmla="*/ 29 h 177"/>
              <a:gd name="T54" fmla="*/ 116 w 189"/>
              <a:gd name="T55" fmla="*/ 20 h 177"/>
              <a:gd name="T56" fmla="*/ 116 w 189"/>
              <a:gd name="T57" fmla="*/ 11 h 177"/>
              <a:gd name="T58" fmla="*/ 96 w 189"/>
              <a:gd name="T59" fmla="*/ 0 h 177"/>
              <a:gd name="T60" fmla="*/ 86 w 189"/>
              <a:gd name="T61" fmla="*/ 0 h 177"/>
              <a:gd name="T62" fmla="*/ 64 w 189"/>
              <a:gd name="T63" fmla="*/ 0 h 177"/>
              <a:gd name="T64" fmla="*/ 52 w 189"/>
              <a:gd name="T65" fmla="*/ 11 h 177"/>
              <a:gd name="T66" fmla="*/ 43 w 189"/>
              <a:gd name="T67" fmla="*/ 11 h 177"/>
              <a:gd name="T68" fmla="*/ 43 w 189"/>
              <a:gd name="T69" fmla="*/ 20 h 177"/>
              <a:gd name="T70" fmla="*/ 32 w 189"/>
              <a:gd name="T71" fmla="*/ 11 h 177"/>
              <a:gd name="T72" fmla="*/ 14 w 189"/>
              <a:gd name="T73" fmla="*/ 20 h 177"/>
              <a:gd name="T74" fmla="*/ 0 w 189"/>
              <a:gd name="T75" fmla="*/ 43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9" h="177">
                <a:moveTo>
                  <a:pt x="0" y="43"/>
                </a:moveTo>
                <a:lnTo>
                  <a:pt x="22" y="63"/>
                </a:lnTo>
                <a:lnTo>
                  <a:pt x="32" y="52"/>
                </a:lnTo>
                <a:lnTo>
                  <a:pt x="52" y="63"/>
                </a:lnTo>
                <a:lnTo>
                  <a:pt x="75" y="92"/>
                </a:lnTo>
                <a:lnTo>
                  <a:pt x="86" y="92"/>
                </a:lnTo>
                <a:lnTo>
                  <a:pt x="96" y="104"/>
                </a:lnTo>
                <a:lnTo>
                  <a:pt x="116" y="116"/>
                </a:lnTo>
                <a:lnTo>
                  <a:pt x="147" y="136"/>
                </a:lnTo>
                <a:lnTo>
                  <a:pt x="160" y="154"/>
                </a:lnTo>
                <a:lnTo>
                  <a:pt x="147" y="177"/>
                </a:lnTo>
                <a:lnTo>
                  <a:pt x="160" y="177"/>
                </a:lnTo>
                <a:lnTo>
                  <a:pt x="160" y="154"/>
                </a:lnTo>
                <a:lnTo>
                  <a:pt x="168" y="154"/>
                </a:lnTo>
                <a:lnTo>
                  <a:pt x="168" y="145"/>
                </a:lnTo>
                <a:lnTo>
                  <a:pt x="160" y="145"/>
                </a:lnTo>
                <a:lnTo>
                  <a:pt x="168" y="124"/>
                </a:lnTo>
                <a:lnTo>
                  <a:pt x="189" y="136"/>
                </a:lnTo>
                <a:lnTo>
                  <a:pt x="147" y="104"/>
                </a:lnTo>
                <a:lnTo>
                  <a:pt x="160" y="104"/>
                </a:lnTo>
                <a:lnTo>
                  <a:pt x="136" y="104"/>
                </a:lnTo>
                <a:lnTo>
                  <a:pt x="124" y="92"/>
                </a:lnTo>
                <a:lnTo>
                  <a:pt x="116" y="72"/>
                </a:lnTo>
                <a:lnTo>
                  <a:pt x="96" y="52"/>
                </a:lnTo>
                <a:lnTo>
                  <a:pt x="96" y="29"/>
                </a:lnTo>
                <a:lnTo>
                  <a:pt x="104" y="20"/>
                </a:lnTo>
                <a:lnTo>
                  <a:pt x="116" y="29"/>
                </a:lnTo>
                <a:lnTo>
                  <a:pt x="116" y="20"/>
                </a:lnTo>
                <a:lnTo>
                  <a:pt x="116" y="11"/>
                </a:lnTo>
                <a:lnTo>
                  <a:pt x="96" y="0"/>
                </a:lnTo>
                <a:lnTo>
                  <a:pt x="86" y="0"/>
                </a:lnTo>
                <a:lnTo>
                  <a:pt x="64" y="0"/>
                </a:lnTo>
                <a:lnTo>
                  <a:pt x="52" y="11"/>
                </a:lnTo>
                <a:lnTo>
                  <a:pt x="43" y="11"/>
                </a:lnTo>
                <a:lnTo>
                  <a:pt x="43" y="20"/>
                </a:lnTo>
                <a:lnTo>
                  <a:pt x="32" y="11"/>
                </a:lnTo>
                <a:lnTo>
                  <a:pt x="14" y="20"/>
                </a:lnTo>
                <a:lnTo>
                  <a:pt x="0" y="4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6" name="Freeform 216"/>
          <p:cNvSpPr>
            <a:spLocks/>
          </p:cNvSpPr>
          <p:nvPr/>
        </p:nvSpPr>
        <p:spPr bwMode="auto">
          <a:xfrm>
            <a:off x="4240213" y="2619375"/>
            <a:ext cx="300037" cy="280988"/>
          </a:xfrm>
          <a:custGeom>
            <a:avLst/>
            <a:gdLst>
              <a:gd name="T0" fmla="*/ 0 w 189"/>
              <a:gd name="T1" fmla="*/ 43 h 177"/>
              <a:gd name="T2" fmla="*/ 22 w 189"/>
              <a:gd name="T3" fmla="*/ 63 h 177"/>
              <a:gd name="T4" fmla="*/ 32 w 189"/>
              <a:gd name="T5" fmla="*/ 52 h 177"/>
              <a:gd name="T6" fmla="*/ 52 w 189"/>
              <a:gd name="T7" fmla="*/ 63 h 177"/>
              <a:gd name="T8" fmla="*/ 75 w 189"/>
              <a:gd name="T9" fmla="*/ 92 h 177"/>
              <a:gd name="T10" fmla="*/ 86 w 189"/>
              <a:gd name="T11" fmla="*/ 92 h 177"/>
              <a:gd name="T12" fmla="*/ 96 w 189"/>
              <a:gd name="T13" fmla="*/ 104 h 177"/>
              <a:gd name="T14" fmla="*/ 116 w 189"/>
              <a:gd name="T15" fmla="*/ 116 h 177"/>
              <a:gd name="T16" fmla="*/ 147 w 189"/>
              <a:gd name="T17" fmla="*/ 136 h 177"/>
              <a:gd name="T18" fmla="*/ 160 w 189"/>
              <a:gd name="T19" fmla="*/ 154 h 177"/>
              <a:gd name="T20" fmla="*/ 147 w 189"/>
              <a:gd name="T21" fmla="*/ 177 h 177"/>
              <a:gd name="T22" fmla="*/ 160 w 189"/>
              <a:gd name="T23" fmla="*/ 177 h 177"/>
              <a:gd name="T24" fmla="*/ 160 w 189"/>
              <a:gd name="T25" fmla="*/ 154 h 177"/>
              <a:gd name="T26" fmla="*/ 168 w 189"/>
              <a:gd name="T27" fmla="*/ 154 h 177"/>
              <a:gd name="T28" fmla="*/ 168 w 189"/>
              <a:gd name="T29" fmla="*/ 145 h 177"/>
              <a:gd name="T30" fmla="*/ 160 w 189"/>
              <a:gd name="T31" fmla="*/ 145 h 177"/>
              <a:gd name="T32" fmla="*/ 168 w 189"/>
              <a:gd name="T33" fmla="*/ 124 h 177"/>
              <a:gd name="T34" fmla="*/ 189 w 189"/>
              <a:gd name="T35" fmla="*/ 136 h 177"/>
              <a:gd name="T36" fmla="*/ 147 w 189"/>
              <a:gd name="T37" fmla="*/ 104 h 177"/>
              <a:gd name="T38" fmla="*/ 160 w 189"/>
              <a:gd name="T39" fmla="*/ 104 h 177"/>
              <a:gd name="T40" fmla="*/ 136 w 189"/>
              <a:gd name="T41" fmla="*/ 104 h 177"/>
              <a:gd name="T42" fmla="*/ 124 w 189"/>
              <a:gd name="T43" fmla="*/ 92 h 177"/>
              <a:gd name="T44" fmla="*/ 116 w 189"/>
              <a:gd name="T45" fmla="*/ 72 h 177"/>
              <a:gd name="T46" fmla="*/ 96 w 189"/>
              <a:gd name="T47" fmla="*/ 52 h 177"/>
              <a:gd name="T48" fmla="*/ 96 w 189"/>
              <a:gd name="T49" fmla="*/ 29 h 177"/>
              <a:gd name="T50" fmla="*/ 104 w 189"/>
              <a:gd name="T51" fmla="*/ 20 h 177"/>
              <a:gd name="T52" fmla="*/ 116 w 189"/>
              <a:gd name="T53" fmla="*/ 29 h 177"/>
              <a:gd name="T54" fmla="*/ 116 w 189"/>
              <a:gd name="T55" fmla="*/ 20 h 177"/>
              <a:gd name="T56" fmla="*/ 116 w 189"/>
              <a:gd name="T57" fmla="*/ 11 h 177"/>
              <a:gd name="T58" fmla="*/ 96 w 189"/>
              <a:gd name="T59" fmla="*/ 0 h 177"/>
              <a:gd name="T60" fmla="*/ 86 w 189"/>
              <a:gd name="T61" fmla="*/ 0 h 177"/>
              <a:gd name="T62" fmla="*/ 64 w 189"/>
              <a:gd name="T63" fmla="*/ 0 h 177"/>
              <a:gd name="T64" fmla="*/ 52 w 189"/>
              <a:gd name="T65" fmla="*/ 11 h 177"/>
              <a:gd name="T66" fmla="*/ 43 w 189"/>
              <a:gd name="T67" fmla="*/ 11 h 177"/>
              <a:gd name="T68" fmla="*/ 43 w 189"/>
              <a:gd name="T69" fmla="*/ 20 h 177"/>
              <a:gd name="T70" fmla="*/ 32 w 189"/>
              <a:gd name="T71" fmla="*/ 11 h 177"/>
              <a:gd name="T72" fmla="*/ 14 w 189"/>
              <a:gd name="T73" fmla="*/ 20 h 177"/>
              <a:gd name="T74" fmla="*/ 0 w 189"/>
              <a:gd name="T75" fmla="*/ 43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9" h="177">
                <a:moveTo>
                  <a:pt x="0" y="43"/>
                </a:moveTo>
                <a:lnTo>
                  <a:pt x="22" y="63"/>
                </a:lnTo>
                <a:lnTo>
                  <a:pt x="32" y="52"/>
                </a:lnTo>
                <a:lnTo>
                  <a:pt x="52" y="63"/>
                </a:lnTo>
                <a:lnTo>
                  <a:pt x="75" y="92"/>
                </a:lnTo>
                <a:lnTo>
                  <a:pt x="86" y="92"/>
                </a:lnTo>
                <a:lnTo>
                  <a:pt x="96" y="104"/>
                </a:lnTo>
                <a:lnTo>
                  <a:pt x="116" y="116"/>
                </a:lnTo>
                <a:lnTo>
                  <a:pt x="147" y="136"/>
                </a:lnTo>
                <a:lnTo>
                  <a:pt x="160" y="154"/>
                </a:lnTo>
                <a:lnTo>
                  <a:pt x="147" y="177"/>
                </a:lnTo>
                <a:lnTo>
                  <a:pt x="160" y="177"/>
                </a:lnTo>
                <a:lnTo>
                  <a:pt x="160" y="154"/>
                </a:lnTo>
                <a:lnTo>
                  <a:pt x="168" y="154"/>
                </a:lnTo>
                <a:lnTo>
                  <a:pt x="168" y="145"/>
                </a:lnTo>
                <a:lnTo>
                  <a:pt x="160" y="145"/>
                </a:lnTo>
                <a:lnTo>
                  <a:pt x="168" y="124"/>
                </a:lnTo>
                <a:lnTo>
                  <a:pt x="189" y="136"/>
                </a:lnTo>
                <a:lnTo>
                  <a:pt x="147" y="104"/>
                </a:lnTo>
                <a:lnTo>
                  <a:pt x="160" y="104"/>
                </a:lnTo>
                <a:lnTo>
                  <a:pt x="136" y="104"/>
                </a:lnTo>
                <a:lnTo>
                  <a:pt x="124" y="92"/>
                </a:lnTo>
                <a:lnTo>
                  <a:pt x="116" y="72"/>
                </a:lnTo>
                <a:lnTo>
                  <a:pt x="96" y="52"/>
                </a:lnTo>
                <a:lnTo>
                  <a:pt x="96" y="29"/>
                </a:lnTo>
                <a:lnTo>
                  <a:pt x="104" y="20"/>
                </a:lnTo>
                <a:lnTo>
                  <a:pt x="116" y="29"/>
                </a:lnTo>
                <a:lnTo>
                  <a:pt x="116" y="20"/>
                </a:lnTo>
                <a:lnTo>
                  <a:pt x="116" y="11"/>
                </a:lnTo>
                <a:lnTo>
                  <a:pt x="96" y="0"/>
                </a:lnTo>
                <a:lnTo>
                  <a:pt x="86" y="0"/>
                </a:lnTo>
                <a:lnTo>
                  <a:pt x="64" y="0"/>
                </a:lnTo>
                <a:lnTo>
                  <a:pt x="52" y="11"/>
                </a:lnTo>
                <a:lnTo>
                  <a:pt x="43" y="11"/>
                </a:lnTo>
                <a:lnTo>
                  <a:pt x="43" y="20"/>
                </a:lnTo>
                <a:lnTo>
                  <a:pt x="32" y="11"/>
                </a:lnTo>
                <a:lnTo>
                  <a:pt x="14" y="20"/>
                </a:lnTo>
                <a:lnTo>
                  <a:pt x="0" y="4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7" name="Freeform 217"/>
          <p:cNvSpPr>
            <a:spLocks/>
          </p:cNvSpPr>
          <p:nvPr/>
        </p:nvSpPr>
        <p:spPr bwMode="auto">
          <a:xfrm>
            <a:off x="4645025" y="2701925"/>
            <a:ext cx="165100" cy="101600"/>
          </a:xfrm>
          <a:custGeom>
            <a:avLst/>
            <a:gdLst>
              <a:gd name="T0" fmla="*/ 72 w 104"/>
              <a:gd name="T1" fmla="*/ 0 h 64"/>
              <a:gd name="T2" fmla="*/ 104 w 104"/>
              <a:gd name="T3" fmla="*/ 11 h 64"/>
              <a:gd name="T4" fmla="*/ 92 w 104"/>
              <a:gd name="T5" fmla="*/ 20 h 64"/>
              <a:gd name="T6" fmla="*/ 83 w 104"/>
              <a:gd name="T7" fmla="*/ 28 h 64"/>
              <a:gd name="T8" fmla="*/ 92 w 104"/>
              <a:gd name="T9" fmla="*/ 51 h 64"/>
              <a:gd name="T10" fmla="*/ 60 w 104"/>
              <a:gd name="T11" fmla="*/ 51 h 64"/>
              <a:gd name="T12" fmla="*/ 51 w 104"/>
              <a:gd name="T13" fmla="*/ 64 h 64"/>
              <a:gd name="T14" fmla="*/ 31 w 104"/>
              <a:gd name="T15" fmla="*/ 51 h 64"/>
              <a:gd name="T16" fmla="*/ 8 w 104"/>
              <a:gd name="T17" fmla="*/ 64 h 64"/>
              <a:gd name="T18" fmla="*/ 0 w 104"/>
              <a:gd name="T19" fmla="*/ 40 h 64"/>
              <a:gd name="T20" fmla="*/ 0 w 104"/>
              <a:gd name="T21" fmla="*/ 28 h 64"/>
              <a:gd name="T22" fmla="*/ 0 w 104"/>
              <a:gd name="T23" fmla="*/ 11 h 64"/>
              <a:gd name="T24" fmla="*/ 8 w 104"/>
              <a:gd name="T25" fmla="*/ 0 h 64"/>
              <a:gd name="T26" fmla="*/ 19 w 104"/>
              <a:gd name="T27" fmla="*/ 11 h 64"/>
              <a:gd name="T28" fmla="*/ 51 w 104"/>
              <a:gd name="T29" fmla="*/ 11 h 64"/>
              <a:gd name="T30" fmla="*/ 72 w 104"/>
              <a:gd name="T31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4" h="64">
                <a:moveTo>
                  <a:pt x="72" y="0"/>
                </a:moveTo>
                <a:lnTo>
                  <a:pt x="104" y="11"/>
                </a:lnTo>
                <a:lnTo>
                  <a:pt x="92" y="20"/>
                </a:lnTo>
                <a:lnTo>
                  <a:pt x="83" y="28"/>
                </a:lnTo>
                <a:lnTo>
                  <a:pt x="92" y="51"/>
                </a:lnTo>
                <a:lnTo>
                  <a:pt x="60" y="51"/>
                </a:lnTo>
                <a:lnTo>
                  <a:pt x="51" y="64"/>
                </a:lnTo>
                <a:lnTo>
                  <a:pt x="31" y="51"/>
                </a:lnTo>
                <a:lnTo>
                  <a:pt x="8" y="64"/>
                </a:lnTo>
                <a:lnTo>
                  <a:pt x="0" y="40"/>
                </a:lnTo>
                <a:lnTo>
                  <a:pt x="0" y="28"/>
                </a:lnTo>
                <a:lnTo>
                  <a:pt x="0" y="11"/>
                </a:lnTo>
                <a:lnTo>
                  <a:pt x="8" y="0"/>
                </a:lnTo>
                <a:lnTo>
                  <a:pt x="19" y="11"/>
                </a:lnTo>
                <a:lnTo>
                  <a:pt x="51" y="11"/>
                </a:lnTo>
                <a:lnTo>
                  <a:pt x="72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" name="Freeform 218"/>
          <p:cNvSpPr>
            <a:spLocks/>
          </p:cNvSpPr>
          <p:nvPr/>
        </p:nvSpPr>
        <p:spPr bwMode="auto">
          <a:xfrm>
            <a:off x="4645025" y="2701925"/>
            <a:ext cx="165100" cy="101600"/>
          </a:xfrm>
          <a:custGeom>
            <a:avLst/>
            <a:gdLst>
              <a:gd name="T0" fmla="*/ 72 w 104"/>
              <a:gd name="T1" fmla="*/ 0 h 64"/>
              <a:gd name="T2" fmla="*/ 104 w 104"/>
              <a:gd name="T3" fmla="*/ 11 h 64"/>
              <a:gd name="T4" fmla="*/ 92 w 104"/>
              <a:gd name="T5" fmla="*/ 20 h 64"/>
              <a:gd name="T6" fmla="*/ 83 w 104"/>
              <a:gd name="T7" fmla="*/ 28 h 64"/>
              <a:gd name="T8" fmla="*/ 92 w 104"/>
              <a:gd name="T9" fmla="*/ 51 h 64"/>
              <a:gd name="T10" fmla="*/ 60 w 104"/>
              <a:gd name="T11" fmla="*/ 51 h 64"/>
              <a:gd name="T12" fmla="*/ 51 w 104"/>
              <a:gd name="T13" fmla="*/ 64 h 64"/>
              <a:gd name="T14" fmla="*/ 31 w 104"/>
              <a:gd name="T15" fmla="*/ 51 h 64"/>
              <a:gd name="T16" fmla="*/ 8 w 104"/>
              <a:gd name="T17" fmla="*/ 64 h 64"/>
              <a:gd name="T18" fmla="*/ 0 w 104"/>
              <a:gd name="T19" fmla="*/ 40 h 64"/>
              <a:gd name="T20" fmla="*/ 0 w 104"/>
              <a:gd name="T21" fmla="*/ 28 h 64"/>
              <a:gd name="T22" fmla="*/ 0 w 104"/>
              <a:gd name="T23" fmla="*/ 11 h 64"/>
              <a:gd name="T24" fmla="*/ 8 w 104"/>
              <a:gd name="T25" fmla="*/ 0 h 64"/>
              <a:gd name="T26" fmla="*/ 19 w 104"/>
              <a:gd name="T27" fmla="*/ 11 h 64"/>
              <a:gd name="T28" fmla="*/ 51 w 104"/>
              <a:gd name="T29" fmla="*/ 11 h 64"/>
              <a:gd name="T30" fmla="*/ 72 w 104"/>
              <a:gd name="T31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4" h="64">
                <a:moveTo>
                  <a:pt x="72" y="0"/>
                </a:moveTo>
                <a:lnTo>
                  <a:pt x="104" y="11"/>
                </a:lnTo>
                <a:lnTo>
                  <a:pt x="92" y="20"/>
                </a:lnTo>
                <a:lnTo>
                  <a:pt x="83" y="28"/>
                </a:lnTo>
                <a:lnTo>
                  <a:pt x="92" y="51"/>
                </a:lnTo>
                <a:lnTo>
                  <a:pt x="60" y="51"/>
                </a:lnTo>
                <a:lnTo>
                  <a:pt x="51" y="64"/>
                </a:lnTo>
                <a:lnTo>
                  <a:pt x="31" y="51"/>
                </a:lnTo>
                <a:lnTo>
                  <a:pt x="8" y="64"/>
                </a:lnTo>
                <a:lnTo>
                  <a:pt x="0" y="40"/>
                </a:lnTo>
                <a:lnTo>
                  <a:pt x="0" y="28"/>
                </a:lnTo>
                <a:lnTo>
                  <a:pt x="0" y="11"/>
                </a:lnTo>
                <a:lnTo>
                  <a:pt x="8" y="0"/>
                </a:lnTo>
                <a:lnTo>
                  <a:pt x="19" y="11"/>
                </a:lnTo>
                <a:lnTo>
                  <a:pt x="51" y="11"/>
                </a:lnTo>
                <a:lnTo>
                  <a:pt x="72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9" name="Freeform 219"/>
          <p:cNvSpPr>
            <a:spLocks/>
          </p:cNvSpPr>
          <p:nvPr/>
        </p:nvSpPr>
        <p:spPr bwMode="auto">
          <a:xfrm>
            <a:off x="4591050" y="2786063"/>
            <a:ext cx="149225" cy="133350"/>
          </a:xfrm>
          <a:custGeom>
            <a:avLst/>
            <a:gdLst>
              <a:gd name="T0" fmla="*/ 94 w 94"/>
              <a:gd name="T1" fmla="*/ 0 h 84"/>
              <a:gd name="T2" fmla="*/ 94 w 94"/>
              <a:gd name="T3" fmla="*/ 20 h 84"/>
              <a:gd name="T4" fmla="*/ 84 w 94"/>
              <a:gd name="T5" fmla="*/ 20 h 84"/>
              <a:gd name="T6" fmla="*/ 64 w 94"/>
              <a:gd name="T7" fmla="*/ 12 h 84"/>
              <a:gd name="T8" fmla="*/ 52 w 94"/>
              <a:gd name="T9" fmla="*/ 20 h 84"/>
              <a:gd name="T10" fmla="*/ 52 w 94"/>
              <a:gd name="T11" fmla="*/ 32 h 84"/>
              <a:gd name="T12" fmla="*/ 40 w 94"/>
              <a:gd name="T13" fmla="*/ 20 h 84"/>
              <a:gd name="T14" fmla="*/ 40 w 94"/>
              <a:gd name="T15" fmla="*/ 32 h 84"/>
              <a:gd name="T16" fmla="*/ 52 w 94"/>
              <a:gd name="T17" fmla="*/ 49 h 84"/>
              <a:gd name="T18" fmla="*/ 73 w 94"/>
              <a:gd name="T19" fmla="*/ 72 h 84"/>
              <a:gd name="T20" fmla="*/ 64 w 94"/>
              <a:gd name="T21" fmla="*/ 72 h 84"/>
              <a:gd name="T22" fmla="*/ 64 w 94"/>
              <a:gd name="T23" fmla="*/ 84 h 84"/>
              <a:gd name="T24" fmla="*/ 40 w 94"/>
              <a:gd name="T25" fmla="*/ 61 h 84"/>
              <a:gd name="T26" fmla="*/ 20 w 94"/>
              <a:gd name="T27" fmla="*/ 61 h 84"/>
              <a:gd name="T28" fmla="*/ 0 w 94"/>
              <a:gd name="T29" fmla="*/ 40 h 84"/>
              <a:gd name="T30" fmla="*/ 11 w 94"/>
              <a:gd name="T31" fmla="*/ 20 h 84"/>
              <a:gd name="T32" fmla="*/ 40 w 94"/>
              <a:gd name="T33" fmla="*/ 12 h 84"/>
              <a:gd name="T34" fmla="*/ 64 w 94"/>
              <a:gd name="T35" fmla="*/ 0 h 84"/>
              <a:gd name="T36" fmla="*/ 84 w 94"/>
              <a:gd name="T37" fmla="*/ 12 h 84"/>
              <a:gd name="T38" fmla="*/ 94 w 94"/>
              <a:gd name="T39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" h="84">
                <a:moveTo>
                  <a:pt x="94" y="0"/>
                </a:moveTo>
                <a:lnTo>
                  <a:pt x="94" y="20"/>
                </a:lnTo>
                <a:lnTo>
                  <a:pt x="84" y="20"/>
                </a:lnTo>
                <a:lnTo>
                  <a:pt x="64" y="12"/>
                </a:lnTo>
                <a:lnTo>
                  <a:pt x="52" y="20"/>
                </a:lnTo>
                <a:lnTo>
                  <a:pt x="52" y="32"/>
                </a:lnTo>
                <a:lnTo>
                  <a:pt x="40" y="20"/>
                </a:lnTo>
                <a:lnTo>
                  <a:pt x="40" y="32"/>
                </a:lnTo>
                <a:lnTo>
                  <a:pt x="52" y="49"/>
                </a:lnTo>
                <a:lnTo>
                  <a:pt x="73" y="72"/>
                </a:lnTo>
                <a:lnTo>
                  <a:pt x="64" y="72"/>
                </a:lnTo>
                <a:lnTo>
                  <a:pt x="64" y="84"/>
                </a:lnTo>
                <a:lnTo>
                  <a:pt x="40" y="61"/>
                </a:lnTo>
                <a:lnTo>
                  <a:pt x="20" y="61"/>
                </a:lnTo>
                <a:lnTo>
                  <a:pt x="0" y="40"/>
                </a:lnTo>
                <a:lnTo>
                  <a:pt x="11" y="20"/>
                </a:lnTo>
                <a:lnTo>
                  <a:pt x="40" y="12"/>
                </a:lnTo>
                <a:lnTo>
                  <a:pt x="64" y="0"/>
                </a:lnTo>
                <a:lnTo>
                  <a:pt x="84" y="12"/>
                </a:lnTo>
                <a:lnTo>
                  <a:pt x="94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0" name="Freeform 220"/>
          <p:cNvSpPr>
            <a:spLocks/>
          </p:cNvSpPr>
          <p:nvPr/>
        </p:nvSpPr>
        <p:spPr bwMode="auto">
          <a:xfrm>
            <a:off x="4591050" y="2786063"/>
            <a:ext cx="149225" cy="133350"/>
          </a:xfrm>
          <a:custGeom>
            <a:avLst/>
            <a:gdLst>
              <a:gd name="T0" fmla="*/ 94 w 94"/>
              <a:gd name="T1" fmla="*/ 0 h 84"/>
              <a:gd name="T2" fmla="*/ 94 w 94"/>
              <a:gd name="T3" fmla="*/ 20 h 84"/>
              <a:gd name="T4" fmla="*/ 84 w 94"/>
              <a:gd name="T5" fmla="*/ 20 h 84"/>
              <a:gd name="T6" fmla="*/ 64 w 94"/>
              <a:gd name="T7" fmla="*/ 12 h 84"/>
              <a:gd name="T8" fmla="*/ 52 w 94"/>
              <a:gd name="T9" fmla="*/ 20 h 84"/>
              <a:gd name="T10" fmla="*/ 52 w 94"/>
              <a:gd name="T11" fmla="*/ 32 h 84"/>
              <a:gd name="T12" fmla="*/ 40 w 94"/>
              <a:gd name="T13" fmla="*/ 20 h 84"/>
              <a:gd name="T14" fmla="*/ 40 w 94"/>
              <a:gd name="T15" fmla="*/ 32 h 84"/>
              <a:gd name="T16" fmla="*/ 52 w 94"/>
              <a:gd name="T17" fmla="*/ 49 h 84"/>
              <a:gd name="T18" fmla="*/ 73 w 94"/>
              <a:gd name="T19" fmla="*/ 72 h 84"/>
              <a:gd name="T20" fmla="*/ 64 w 94"/>
              <a:gd name="T21" fmla="*/ 72 h 84"/>
              <a:gd name="T22" fmla="*/ 64 w 94"/>
              <a:gd name="T23" fmla="*/ 84 h 84"/>
              <a:gd name="T24" fmla="*/ 40 w 94"/>
              <a:gd name="T25" fmla="*/ 61 h 84"/>
              <a:gd name="T26" fmla="*/ 20 w 94"/>
              <a:gd name="T27" fmla="*/ 61 h 84"/>
              <a:gd name="T28" fmla="*/ 0 w 94"/>
              <a:gd name="T29" fmla="*/ 40 h 84"/>
              <a:gd name="T30" fmla="*/ 11 w 94"/>
              <a:gd name="T31" fmla="*/ 20 h 84"/>
              <a:gd name="T32" fmla="*/ 40 w 94"/>
              <a:gd name="T33" fmla="*/ 12 h 84"/>
              <a:gd name="T34" fmla="*/ 64 w 94"/>
              <a:gd name="T35" fmla="*/ 0 h 84"/>
              <a:gd name="T36" fmla="*/ 84 w 94"/>
              <a:gd name="T37" fmla="*/ 12 h 84"/>
              <a:gd name="T38" fmla="*/ 94 w 94"/>
              <a:gd name="T39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" h="84">
                <a:moveTo>
                  <a:pt x="94" y="0"/>
                </a:moveTo>
                <a:lnTo>
                  <a:pt x="94" y="20"/>
                </a:lnTo>
                <a:lnTo>
                  <a:pt x="84" y="20"/>
                </a:lnTo>
                <a:lnTo>
                  <a:pt x="64" y="12"/>
                </a:lnTo>
                <a:lnTo>
                  <a:pt x="52" y="20"/>
                </a:lnTo>
                <a:lnTo>
                  <a:pt x="52" y="32"/>
                </a:lnTo>
                <a:lnTo>
                  <a:pt x="40" y="20"/>
                </a:lnTo>
                <a:lnTo>
                  <a:pt x="40" y="32"/>
                </a:lnTo>
                <a:lnTo>
                  <a:pt x="52" y="49"/>
                </a:lnTo>
                <a:lnTo>
                  <a:pt x="73" y="72"/>
                </a:lnTo>
                <a:lnTo>
                  <a:pt x="64" y="72"/>
                </a:lnTo>
                <a:lnTo>
                  <a:pt x="64" y="84"/>
                </a:lnTo>
                <a:lnTo>
                  <a:pt x="40" y="61"/>
                </a:lnTo>
                <a:lnTo>
                  <a:pt x="20" y="61"/>
                </a:lnTo>
                <a:lnTo>
                  <a:pt x="0" y="40"/>
                </a:lnTo>
                <a:lnTo>
                  <a:pt x="11" y="20"/>
                </a:lnTo>
                <a:lnTo>
                  <a:pt x="40" y="12"/>
                </a:lnTo>
                <a:lnTo>
                  <a:pt x="64" y="0"/>
                </a:lnTo>
                <a:lnTo>
                  <a:pt x="84" y="12"/>
                </a:lnTo>
                <a:lnTo>
                  <a:pt x="94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1" name="Freeform 221"/>
          <p:cNvSpPr>
            <a:spLocks/>
          </p:cNvSpPr>
          <p:nvPr/>
        </p:nvSpPr>
        <p:spPr bwMode="auto">
          <a:xfrm>
            <a:off x="4576763" y="2586038"/>
            <a:ext cx="246062" cy="134937"/>
          </a:xfrm>
          <a:custGeom>
            <a:avLst/>
            <a:gdLst>
              <a:gd name="T0" fmla="*/ 135 w 155"/>
              <a:gd name="T1" fmla="*/ 50 h 85"/>
              <a:gd name="T2" fmla="*/ 125 w 155"/>
              <a:gd name="T3" fmla="*/ 20 h 85"/>
              <a:gd name="T4" fmla="*/ 102 w 155"/>
              <a:gd name="T5" fmla="*/ 0 h 85"/>
              <a:gd name="T6" fmla="*/ 73 w 155"/>
              <a:gd name="T7" fmla="*/ 12 h 85"/>
              <a:gd name="T8" fmla="*/ 41 w 155"/>
              <a:gd name="T9" fmla="*/ 0 h 85"/>
              <a:gd name="T10" fmla="*/ 29 w 155"/>
              <a:gd name="T11" fmla="*/ 12 h 85"/>
              <a:gd name="T12" fmla="*/ 20 w 155"/>
              <a:gd name="T13" fmla="*/ 32 h 85"/>
              <a:gd name="T14" fmla="*/ 9 w 155"/>
              <a:gd name="T15" fmla="*/ 41 h 85"/>
              <a:gd name="T16" fmla="*/ 0 w 155"/>
              <a:gd name="T17" fmla="*/ 41 h 85"/>
              <a:gd name="T18" fmla="*/ 29 w 155"/>
              <a:gd name="T19" fmla="*/ 65 h 85"/>
              <a:gd name="T20" fmla="*/ 41 w 155"/>
              <a:gd name="T21" fmla="*/ 65 h 85"/>
              <a:gd name="T22" fmla="*/ 49 w 155"/>
              <a:gd name="T23" fmla="*/ 73 h 85"/>
              <a:gd name="T24" fmla="*/ 61 w 155"/>
              <a:gd name="T25" fmla="*/ 85 h 85"/>
              <a:gd name="T26" fmla="*/ 93 w 155"/>
              <a:gd name="T27" fmla="*/ 85 h 85"/>
              <a:gd name="T28" fmla="*/ 114 w 155"/>
              <a:gd name="T29" fmla="*/ 73 h 85"/>
              <a:gd name="T30" fmla="*/ 146 w 155"/>
              <a:gd name="T31" fmla="*/ 85 h 85"/>
              <a:gd name="T32" fmla="*/ 135 w 155"/>
              <a:gd name="T33" fmla="*/ 73 h 85"/>
              <a:gd name="T34" fmla="*/ 155 w 155"/>
              <a:gd name="T35" fmla="*/ 65 h 85"/>
              <a:gd name="T36" fmla="*/ 155 w 155"/>
              <a:gd name="T37" fmla="*/ 50 h 85"/>
              <a:gd name="T38" fmla="*/ 135 w 155"/>
              <a:gd name="T39" fmla="*/ 5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5" h="85">
                <a:moveTo>
                  <a:pt x="135" y="50"/>
                </a:moveTo>
                <a:lnTo>
                  <a:pt x="125" y="20"/>
                </a:lnTo>
                <a:lnTo>
                  <a:pt x="102" y="0"/>
                </a:lnTo>
                <a:lnTo>
                  <a:pt x="73" y="12"/>
                </a:lnTo>
                <a:lnTo>
                  <a:pt x="41" y="0"/>
                </a:lnTo>
                <a:lnTo>
                  <a:pt x="29" y="12"/>
                </a:lnTo>
                <a:lnTo>
                  <a:pt x="20" y="32"/>
                </a:lnTo>
                <a:lnTo>
                  <a:pt x="9" y="41"/>
                </a:lnTo>
                <a:lnTo>
                  <a:pt x="0" y="41"/>
                </a:lnTo>
                <a:lnTo>
                  <a:pt x="29" y="65"/>
                </a:lnTo>
                <a:lnTo>
                  <a:pt x="41" y="65"/>
                </a:lnTo>
                <a:lnTo>
                  <a:pt x="49" y="73"/>
                </a:lnTo>
                <a:lnTo>
                  <a:pt x="61" y="85"/>
                </a:lnTo>
                <a:lnTo>
                  <a:pt x="93" y="85"/>
                </a:lnTo>
                <a:lnTo>
                  <a:pt x="114" y="73"/>
                </a:lnTo>
                <a:lnTo>
                  <a:pt x="146" y="85"/>
                </a:lnTo>
                <a:lnTo>
                  <a:pt x="135" y="73"/>
                </a:lnTo>
                <a:lnTo>
                  <a:pt x="155" y="65"/>
                </a:lnTo>
                <a:lnTo>
                  <a:pt x="155" y="50"/>
                </a:lnTo>
                <a:lnTo>
                  <a:pt x="135" y="5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2" name="Freeform 222"/>
          <p:cNvSpPr>
            <a:spLocks/>
          </p:cNvSpPr>
          <p:nvPr/>
        </p:nvSpPr>
        <p:spPr bwMode="auto">
          <a:xfrm>
            <a:off x="4576763" y="2586038"/>
            <a:ext cx="246062" cy="134937"/>
          </a:xfrm>
          <a:custGeom>
            <a:avLst/>
            <a:gdLst>
              <a:gd name="T0" fmla="*/ 135 w 155"/>
              <a:gd name="T1" fmla="*/ 50 h 85"/>
              <a:gd name="T2" fmla="*/ 125 w 155"/>
              <a:gd name="T3" fmla="*/ 20 h 85"/>
              <a:gd name="T4" fmla="*/ 102 w 155"/>
              <a:gd name="T5" fmla="*/ 0 h 85"/>
              <a:gd name="T6" fmla="*/ 73 w 155"/>
              <a:gd name="T7" fmla="*/ 12 h 85"/>
              <a:gd name="T8" fmla="*/ 41 w 155"/>
              <a:gd name="T9" fmla="*/ 0 h 85"/>
              <a:gd name="T10" fmla="*/ 29 w 155"/>
              <a:gd name="T11" fmla="*/ 12 h 85"/>
              <a:gd name="T12" fmla="*/ 20 w 155"/>
              <a:gd name="T13" fmla="*/ 32 h 85"/>
              <a:gd name="T14" fmla="*/ 9 w 155"/>
              <a:gd name="T15" fmla="*/ 41 h 85"/>
              <a:gd name="T16" fmla="*/ 0 w 155"/>
              <a:gd name="T17" fmla="*/ 41 h 85"/>
              <a:gd name="T18" fmla="*/ 29 w 155"/>
              <a:gd name="T19" fmla="*/ 65 h 85"/>
              <a:gd name="T20" fmla="*/ 41 w 155"/>
              <a:gd name="T21" fmla="*/ 65 h 85"/>
              <a:gd name="T22" fmla="*/ 49 w 155"/>
              <a:gd name="T23" fmla="*/ 73 h 85"/>
              <a:gd name="T24" fmla="*/ 61 w 155"/>
              <a:gd name="T25" fmla="*/ 85 h 85"/>
              <a:gd name="T26" fmla="*/ 93 w 155"/>
              <a:gd name="T27" fmla="*/ 85 h 85"/>
              <a:gd name="T28" fmla="*/ 114 w 155"/>
              <a:gd name="T29" fmla="*/ 73 h 85"/>
              <a:gd name="T30" fmla="*/ 146 w 155"/>
              <a:gd name="T31" fmla="*/ 85 h 85"/>
              <a:gd name="T32" fmla="*/ 135 w 155"/>
              <a:gd name="T33" fmla="*/ 73 h 85"/>
              <a:gd name="T34" fmla="*/ 155 w 155"/>
              <a:gd name="T35" fmla="*/ 65 h 85"/>
              <a:gd name="T36" fmla="*/ 155 w 155"/>
              <a:gd name="T37" fmla="*/ 50 h 85"/>
              <a:gd name="T38" fmla="*/ 135 w 155"/>
              <a:gd name="T39" fmla="*/ 5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5" h="85">
                <a:moveTo>
                  <a:pt x="135" y="50"/>
                </a:moveTo>
                <a:lnTo>
                  <a:pt x="125" y="20"/>
                </a:lnTo>
                <a:lnTo>
                  <a:pt x="102" y="0"/>
                </a:lnTo>
                <a:lnTo>
                  <a:pt x="73" y="12"/>
                </a:lnTo>
                <a:lnTo>
                  <a:pt x="41" y="0"/>
                </a:lnTo>
                <a:lnTo>
                  <a:pt x="29" y="12"/>
                </a:lnTo>
                <a:lnTo>
                  <a:pt x="20" y="32"/>
                </a:lnTo>
                <a:lnTo>
                  <a:pt x="9" y="41"/>
                </a:lnTo>
                <a:lnTo>
                  <a:pt x="0" y="41"/>
                </a:lnTo>
                <a:lnTo>
                  <a:pt x="29" y="65"/>
                </a:lnTo>
                <a:lnTo>
                  <a:pt x="41" y="65"/>
                </a:lnTo>
                <a:lnTo>
                  <a:pt x="49" y="73"/>
                </a:lnTo>
                <a:lnTo>
                  <a:pt x="61" y="85"/>
                </a:lnTo>
                <a:lnTo>
                  <a:pt x="93" y="85"/>
                </a:lnTo>
                <a:lnTo>
                  <a:pt x="114" y="73"/>
                </a:lnTo>
                <a:lnTo>
                  <a:pt x="146" y="85"/>
                </a:lnTo>
                <a:lnTo>
                  <a:pt x="135" y="73"/>
                </a:lnTo>
                <a:lnTo>
                  <a:pt x="155" y="65"/>
                </a:lnTo>
                <a:lnTo>
                  <a:pt x="155" y="50"/>
                </a:lnTo>
                <a:lnTo>
                  <a:pt x="135" y="5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3" name="Freeform 223"/>
          <p:cNvSpPr>
            <a:spLocks/>
          </p:cNvSpPr>
          <p:nvPr/>
        </p:nvSpPr>
        <p:spPr bwMode="auto">
          <a:xfrm>
            <a:off x="4424363" y="2619375"/>
            <a:ext cx="69850" cy="46038"/>
          </a:xfrm>
          <a:custGeom>
            <a:avLst/>
            <a:gdLst>
              <a:gd name="T0" fmla="*/ 0 w 44"/>
              <a:gd name="T1" fmla="*/ 29 h 29"/>
              <a:gd name="T2" fmla="*/ 9 w 44"/>
              <a:gd name="T3" fmla="*/ 20 h 29"/>
              <a:gd name="T4" fmla="*/ 20 w 44"/>
              <a:gd name="T5" fmla="*/ 29 h 29"/>
              <a:gd name="T6" fmla="*/ 20 w 44"/>
              <a:gd name="T7" fmla="*/ 20 h 29"/>
              <a:gd name="T8" fmla="*/ 44 w 44"/>
              <a:gd name="T9" fmla="*/ 11 h 29"/>
              <a:gd name="T10" fmla="*/ 31 w 44"/>
              <a:gd name="T11" fmla="*/ 0 h 29"/>
              <a:gd name="T12" fmla="*/ 0 w 44"/>
              <a:gd name="T13" fmla="*/ 11 h 29"/>
              <a:gd name="T14" fmla="*/ 0 w 44"/>
              <a:gd name="T15" fmla="*/ 20 h 29"/>
              <a:gd name="T16" fmla="*/ 0 w 44"/>
              <a:gd name="T17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" h="29">
                <a:moveTo>
                  <a:pt x="0" y="29"/>
                </a:moveTo>
                <a:lnTo>
                  <a:pt x="9" y="20"/>
                </a:lnTo>
                <a:lnTo>
                  <a:pt x="20" y="29"/>
                </a:lnTo>
                <a:lnTo>
                  <a:pt x="20" y="20"/>
                </a:lnTo>
                <a:lnTo>
                  <a:pt x="44" y="11"/>
                </a:lnTo>
                <a:lnTo>
                  <a:pt x="31" y="0"/>
                </a:lnTo>
                <a:lnTo>
                  <a:pt x="0" y="11"/>
                </a:lnTo>
                <a:lnTo>
                  <a:pt x="0" y="20"/>
                </a:lnTo>
                <a:lnTo>
                  <a:pt x="0" y="2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4" name="Freeform 224"/>
          <p:cNvSpPr>
            <a:spLocks/>
          </p:cNvSpPr>
          <p:nvPr/>
        </p:nvSpPr>
        <p:spPr bwMode="auto">
          <a:xfrm>
            <a:off x="4424363" y="2619375"/>
            <a:ext cx="69850" cy="46038"/>
          </a:xfrm>
          <a:custGeom>
            <a:avLst/>
            <a:gdLst>
              <a:gd name="T0" fmla="*/ 0 w 44"/>
              <a:gd name="T1" fmla="*/ 29 h 29"/>
              <a:gd name="T2" fmla="*/ 9 w 44"/>
              <a:gd name="T3" fmla="*/ 20 h 29"/>
              <a:gd name="T4" fmla="*/ 20 w 44"/>
              <a:gd name="T5" fmla="*/ 29 h 29"/>
              <a:gd name="T6" fmla="*/ 20 w 44"/>
              <a:gd name="T7" fmla="*/ 20 h 29"/>
              <a:gd name="T8" fmla="*/ 44 w 44"/>
              <a:gd name="T9" fmla="*/ 11 h 29"/>
              <a:gd name="T10" fmla="*/ 31 w 44"/>
              <a:gd name="T11" fmla="*/ 0 h 29"/>
              <a:gd name="T12" fmla="*/ 0 w 44"/>
              <a:gd name="T13" fmla="*/ 11 h 29"/>
              <a:gd name="T14" fmla="*/ 0 w 44"/>
              <a:gd name="T15" fmla="*/ 20 h 29"/>
              <a:gd name="T16" fmla="*/ 0 w 44"/>
              <a:gd name="T17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" h="29">
                <a:moveTo>
                  <a:pt x="0" y="29"/>
                </a:moveTo>
                <a:lnTo>
                  <a:pt x="9" y="20"/>
                </a:lnTo>
                <a:lnTo>
                  <a:pt x="20" y="29"/>
                </a:lnTo>
                <a:lnTo>
                  <a:pt x="20" y="20"/>
                </a:lnTo>
                <a:lnTo>
                  <a:pt x="44" y="11"/>
                </a:lnTo>
                <a:lnTo>
                  <a:pt x="31" y="0"/>
                </a:lnTo>
                <a:lnTo>
                  <a:pt x="0" y="11"/>
                </a:lnTo>
                <a:lnTo>
                  <a:pt x="0" y="20"/>
                </a:lnTo>
                <a:lnTo>
                  <a:pt x="0" y="2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" name="Freeform 225"/>
          <p:cNvSpPr>
            <a:spLocks/>
          </p:cNvSpPr>
          <p:nvPr/>
        </p:nvSpPr>
        <p:spPr bwMode="auto">
          <a:xfrm>
            <a:off x="4424363" y="2638425"/>
            <a:ext cx="130175" cy="109538"/>
          </a:xfrm>
          <a:custGeom>
            <a:avLst/>
            <a:gdLst>
              <a:gd name="T0" fmla="*/ 73 w 82"/>
              <a:gd name="T1" fmla="*/ 8 h 69"/>
              <a:gd name="T2" fmla="*/ 82 w 82"/>
              <a:gd name="T3" fmla="*/ 17 h 69"/>
              <a:gd name="T4" fmla="*/ 82 w 82"/>
              <a:gd name="T5" fmla="*/ 31 h 69"/>
              <a:gd name="T6" fmla="*/ 73 w 82"/>
              <a:gd name="T7" fmla="*/ 31 h 69"/>
              <a:gd name="T8" fmla="*/ 44 w 82"/>
              <a:gd name="T9" fmla="*/ 17 h 69"/>
              <a:gd name="T10" fmla="*/ 32 w 82"/>
              <a:gd name="T11" fmla="*/ 31 h 69"/>
              <a:gd name="T12" fmla="*/ 44 w 82"/>
              <a:gd name="T13" fmla="*/ 40 h 69"/>
              <a:gd name="T14" fmla="*/ 73 w 82"/>
              <a:gd name="T15" fmla="*/ 69 h 69"/>
              <a:gd name="T16" fmla="*/ 20 w 82"/>
              <a:gd name="T17" fmla="*/ 51 h 69"/>
              <a:gd name="T18" fmla="*/ 20 w 82"/>
              <a:gd name="T19" fmla="*/ 31 h 69"/>
              <a:gd name="T20" fmla="*/ 9 w 82"/>
              <a:gd name="T21" fmla="*/ 17 h 69"/>
              <a:gd name="T22" fmla="*/ 0 w 82"/>
              <a:gd name="T23" fmla="*/ 31 h 69"/>
              <a:gd name="T24" fmla="*/ 0 w 82"/>
              <a:gd name="T25" fmla="*/ 17 h 69"/>
              <a:gd name="T26" fmla="*/ 9 w 82"/>
              <a:gd name="T27" fmla="*/ 8 h 69"/>
              <a:gd name="T28" fmla="*/ 20 w 82"/>
              <a:gd name="T29" fmla="*/ 17 h 69"/>
              <a:gd name="T30" fmla="*/ 20 w 82"/>
              <a:gd name="T31" fmla="*/ 8 h 69"/>
              <a:gd name="T32" fmla="*/ 44 w 82"/>
              <a:gd name="T33" fmla="*/ 0 h 69"/>
              <a:gd name="T34" fmla="*/ 62 w 82"/>
              <a:gd name="T35" fmla="*/ 8 h 69"/>
              <a:gd name="T36" fmla="*/ 73 w 82"/>
              <a:gd name="T37" fmla="*/ 8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2" h="69">
                <a:moveTo>
                  <a:pt x="73" y="8"/>
                </a:moveTo>
                <a:lnTo>
                  <a:pt x="82" y="17"/>
                </a:lnTo>
                <a:lnTo>
                  <a:pt x="82" y="31"/>
                </a:lnTo>
                <a:lnTo>
                  <a:pt x="73" y="31"/>
                </a:lnTo>
                <a:lnTo>
                  <a:pt x="44" y="17"/>
                </a:lnTo>
                <a:lnTo>
                  <a:pt x="32" y="31"/>
                </a:lnTo>
                <a:lnTo>
                  <a:pt x="44" y="40"/>
                </a:lnTo>
                <a:lnTo>
                  <a:pt x="73" y="69"/>
                </a:lnTo>
                <a:lnTo>
                  <a:pt x="20" y="51"/>
                </a:lnTo>
                <a:lnTo>
                  <a:pt x="20" y="31"/>
                </a:lnTo>
                <a:lnTo>
                  <a:pt x="9" y="17"/>
                </a:lnTo>
                <a:lnTo>
                  <a:pt x="0" y="31"/>
                </a:lnTo>
                <a:lnTo>
                  <a:pt x="0" y="17"/>
                </a:lnTo>
                <a:lnTo>
                  <a:pt x="9" y="8"/>
                </a:lnTo>
                <a:lnTo>
                  <a:pt x="20" y="17"/>
                </a:lnTo>
                <a:lnTo>
                  <a:pt x="20" y="8"/>
                </a:lnTo>
                <a:lnTo>
                  <a:pt x="44" y="0"/>
                </a:lnTo>
                <a:lnTo>
                  <a:pt x="62" y="8"/>
                </a:lnTo>
                <a:lnTo>
                  <a:pt x="73" y="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6" name="Freeform 226"/>
          <p:cNvSpPr>
            <a:spLocks/>
          </p:cNvSpPr>
          <p:nvPr/>
        </p:nvSpPr>
        <p:spPr bwMode="auto">
          <a:xfrm>
            <a:off x="4424363" y="2638425"/>
            <a:ext cx="130175" cy="109538"/>
          </a:xfrm>
          <a:custGeom>
            <a:avLst/>
            <a:gdLst>
              <a:gd name="T0" fmla="*/ 73 w 82"/>
              <a:gd name="T1" fmla="*/ 8 h 69"/>
              <a:gd name="T2" fmla="*/ 82 w 82"/>
              <a:gd name="T3" fmla="*/ 17 h 69"/>
              <a:gd name="T4" fmla="*/ 82 w 82"/>
              <a:gd name="T5" fmla="*/ 31 h 69"/>
              <a:gd name="T6" fmla="*/ 73 w 82"/>
              <a:gd name="T7" fmla="*/ 31 h 69"/>
              <a:gd name="T8" fmla="*/ 44 w 82"/>
              <a:gd name="T9" fmla="*/ 17 h 69"/>
              <a:gd name="T10" fmla="*/ 32 w 82"/>
              <a:gd name="T11" fmla="*/ 31 h 69"/>
              <a:gd name="T12" fmla="*/ 44 w 82"/>
              <a:gd name="T13" fmla="*/ 40 h 69"/>
              <a:gd name="T14" fmla="*/ 73 w 82"/>
              <a:gd name="T15" fmla="*/ 69 h 69"/>
              <a:gd name="T16" fmla="*/ 20 w 82"/>
              <a:gd name="T17" fmla="*/ 51 h 69"/>
              <a:gd name="T18" fmla="*/ 20 w 82"/>
              <a:gd name="T19" fmla="*/ 31 h 69"/>
              <a:gd name="T20" fmla="*/ 9 w 82"/>
              <a:gd name="T21" fmla="*/ 17 h 69"/>
              <a:gd name="T22" fmla="*/ 0 w 82"/>
              <a:gd name="T23" fmla="*/ 31 h 69"/>
              <a:gd name="T24" fmla="*/ 0 w 82"/>
              <a:gd name="T25" fmla="*/ 17 h 69"/>
              <a:gd name="T26" fmla="*/ 9 w 82"/>
              <a:gd name="T27" fmla="*/ 8 h 69"/>
              <a:gd name="T28" fmla="*/ 20 w 82"/>
              <a:gd name="T29" fmla="*/ 17 h 69"/>
              <a:gd name="T30" fmla="*/ 20 w 82"/>
              <a:gd name="T31" fmla="*/ 8 h 69"/>
              <a:gd name="T32" fmla="*/ 44 w 82"/>
              <a:gd name="T33" fmla="*/ 0 h 69"/>
              <a:gd name="T34" fmla="*/ 62 w 82"/>
              <a:gd name="T35" fmla="*/ 8 h 69"/>
              <a:gd name="T36" fmla="*/ 73 w 82"/>
              <a:gd name="T37" fmla="*/ 8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2" h="69">
                <a:moveTo>
                  <a:pt x="73" y="8"/>
                </a:moveTo>
                <a:lnTo>
                  <a:pt x="82" y="17"/>
                </a:lnTo>
                <a:lnTo>
                  <a:pt x="82" y="31"/>
                </a:lnTo>
                <a:lnTo>
                  <a:pt x="73" y="31"/>
                </a:lnTo>
                <a:lnTo>
                  <a:pt x="44" y="17"/>
                </a:lnTo>
                <a:lnTo>
                  <a:pt x="32" y="31"/>
                </a:lnTo>
                <a:lnTo>
                  <a:pt x="44" y="40"/>
                </a:lnTo>
                <a:lnTo>
                  <a:pt x="73" y="69"/>
                </a:lnTo>
                <a:lnTo>
                  <a:pt x="20" y="51"/>
                </a:lnTo>
                <a:lnTo>
                  <a:pt x="20" y="31"/>
                </a:lnTo>
                <a:lnTo>
                  <a:pt x="9" y="17"/>
                </a:lnTo>
                <a:lnTo>
                  <a:pt x="0" y="31"/>
                </a:lnTo>
                <a:lnTo>
                  <a:pt x="0" y="17"/>
                </a:lnTo>
                <a:lnTo>
                  <a:pt x="9" y="8"/>
                </a:lnTo>
                <a:lnTo>
                  <a:pt x="20" y="17"/>
                </a:lnTo>
                <a:lnTo>
                  <a:pt x="20" y="8"/>
                </a:lnTo>
                <a:lnTo>
                  <a:pt x="44" y="0"/>
                </a:lnTo>
                <a:lnTo>
                  <a:pt x="62" y="8"/>
                </a:lnTo>
                <a:lnTo>
                  <a:pt x="73" y="8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7" name="Freeform 227"/>
          <p:cNvSpPr>
            <a:spLocks/>
          </p:cNvSpPr>
          <p:nvPr/>
        </p:nvSpPr>
        <p:spPr bwMode="auto">
          <a:xfrm>
            <a:off x="4475163" y="2667000"/>
            <a:ext cx="101600" cy="80963"/>
          </a:xfrm>
          <a:custGeom>
            <a:avLst/>
            <a:gdLst>
              <a:gd name="T0" fmla="*/ 49 w 64"/>
              <a:gd name="T1" fmla="*/ 14 h 51"/>
              <a:gd name="T2" fmla="*/ 41 w 64"/>
              <a:gd name="T3" fmla="*/ 14 h 51"/>
              <a:gd name="T4" fmla="*/ 12 w 64"/>
              <a:gd name="T5" fmla="*/ 0 h 51"/>
              <a:gd name="T6" fmla="*/ 0 w 64"/>
              <a:gd name="T7" fmla="*/ 14 h 51"/>
              <a:gd name="T8" fmla="*/ 12 w 64"/>
              <a:gd name="T9" fmla="*/ 22 h 51"/>
              <a:gd name="T10" fmla="*/ 41 w 64"/>
              <a:gd name="T11" fmla="*/ 51 h 51"/>
              <a:gd name="T12" fmla="*/ 41 w 64"/>
              <a:gd name="T13" fmla="*/ 42 h 51"/>
              <a:gd name="T14" fmla="*/ 49 w 64"/>
              <a:gd name="T15" fmla="*/ 33 h 51"/>
              <a:gd name="T16" fmla="*/ 64 w 64"/>
              <a:gd name="T17" fmla="*/ 33 h 51"/>
              <a:gd name="T18" fmla="*/ 49 w 64"/>
              <a:gd name="T19" fmla="*/ 22 h 51"/>
              <a:gd name="T20" fmla="*/ 49 w 64"/>
              <a:gd name="T21" fmla="*/ 14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4" h="51">
                <a:moveTo>
                  <a:pt x="49" y="14"/>
                </a:moveTo>
                <a:lnTo>
                  <a:pt x="41" y="14"/>
                </a:lnTo>
                <a:lnTo>
                  <a:pt x="12" y="0"/>
                </a:lnTo>
                <a:lnTo>
                  <a:pt x="0" y="14"/>
                </a:lnTo>
                <a:lnTo>
                  <a:pt x="12" y="22"/>
                </a:lnTo>
                <a:lnTo>
                  <a:pt x="41" y="51"/>
                </a:lnTo>
                <a:lnTo>
                  <a:pt x="41" y="42"/>
                </a:lnTo>
                <a:lnTo>
                  <a:pt x="49" y="33"/>
                </a:lnTo>
                <a:lnTo>
                  <a:pt x="64" y="33"/>
                </a:lnTo>
                <a:lnTo>
                  <a:pt x="49" y="22"/>
                </a:lnTo>
                <a:lnTo>
                  <a:pt x="49" y="1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8" name="Freeform 228"/>
          <p:cNvSpPr>
            <a:spLocks/>
          </p:cNvSpPr>
          <p:nvPr/>
        </p:nvSpPr>
        <p:spPr bwMode="auto">
          <a:xfrm>
            <a:off x="4475163" y="2667000"/>
            <a:ext cx="101600" cy="80963"/>
          </a:xfrm>
          <a:custGeom>
            <a:avLst/>
            <a:gdLst>
              <a:gd name="T0" fmla="*/ 49 w 64"/>
              <a:gd name="T1" fmla="*/ 14 h 51"/>
              <a:gd name="T2" fmla="*/ 41 w 64"/>
              <a:gd name="T3" fmla="*/ 14 h 51"/>
              <a:gd name="T4" fmla="*/ 12 w 64"/>
              <a:gd name="T5" fmla="*/ 0 h 51"/>
              <a:gd name="T6" fmla="*/ 0 w 64"/>
              <a:gd name="T7" fmla="*/ 14 h 51"/>
              <a:gd name="T8" fmla="*/ 12 w 64"/>
              <a:gd name="T9" fmla="*/ 22 h 51"/>
              <a:gd name="T10" fmla="*/ 41 w 64"/>
              <a:gd name="T11" fmla="*/ 51 h 51"/>
              <a:gd name="T12" fmla="*/ 41 w 64"/>
              <a:gd name="T13" fmla="*/ 42 h 51"/>
              <a:gd name="T14" fmla="*/ 49 w 64"/>
              <a:gd name="T15" fmla="*/ 33 h 51"/>
              <a:gd name="T16" fmla="*/ 64 w 64"/>
              <a:gd name="T17" fmla="*/ 33 h 51"/>
              <a:gd name="T18" fmla="*/ 49 w 64"/>
              <a:gd name="T19" fmla="*/ 22 h 51"/>
              <a:gd name="T20" fmla="*/ 49 w 64"/>
              <a:gd name="T21" fmla="*/ 14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4" h="51">
                <a:moveTo>
                  <a:pt x="49" y="14"/>
                </a:moveTo>
                <a:lnTo>
                  <a:pt x="41" y="14"/>
                </a:lnTo>
                <a:lnTo>
                  <a:pt x="12" y="0"/>
                </a:lnTo>
                <a:lnTo>
                  <a:pt x="0" y="14"/>
                </a:lnTo>
                <a:lnTo>
                  <a:pt x="12" y="22"/>
                </a:lnTo>
                <a:lnTo>
                  <a:pt x="41" y="51"/>
                </a:lnTo>
                <a:lnTo>
                  <a:pt x="41" y="42"/>
                </a:lnTo>
                <a:lnTo>
                  <a:pt x="49" y="33"/>
                </a:lnTo>
                <a:lnTo>
                  <a:pt x="64" y="33"/>
                </a:lnTo>
                <a:lnTo>
                  <a:pt x="49" y="22"/>
                </a:lnTo>
                <a:lnTo>
                  <a:pt x="49" y="1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9" name="Freeform 229"/>
          <p:cNvSpPr>
            <a:spLocks/>
          </p:cNvSpPr>
          <p:nvPr/>
        </p:nvSpPr>
        <p:spPr bwMode="auto">
          <a:xfrm>
            <a:off x="4541838" y="2720975"/>
            <a:ext cx="49212" cy="65088"/>
          </a:xfrm>
          <a:custGeom>
            <a:avLst/>
            <a:gdLst>
              <a:gd name="T0" fmla="*/ 0 w 31"/>
              <a:gd name="T1" fmla="*/ 17 h 41"/>
              <a:gd name="T2" fmla="*/ 0 w 31"/>
              <a:gd name="T3" fmla="*/ 9 h 41"/>
              <a:gd name="T4" fmla="*/ 8 w 31"/>
              <a:gd name="T5" fmla="*/ 0 h 41"/>
              <a:gd name="T6" fmla="*/ 31 w 31"/>
              <a:gd name="T7" fmla="*/ 17 h 41"/>
              <a:gd name="T8" fmla="*/ 22 w 31"/>
              <a:gd name="T9" fmla="*/ 17 h 41"/>
              <a:gd name="T10" fmla="*/ 22 w 31"/>
              <a:gd name="T11" fmla="*/ 41 h 41"/>
              <a:gd name="T12" fmla="*/ 0 w 31"/>
              <a:gd name="T13" fmla="*/ 17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41">
                <a:moveTo>
                  <a:pt x="0" y="17"/>
                </a:moveTo>
                <a:lnTo>
                  <a:pt x="0" y="9"/>
                </a:lnTo>
                <a:lnTo>
                  <a:pt x="8" y="0"/>
                </a:lnTo>
                <a:lnTo>
                  <a:pt x="31" y="17"/>
                </a:lnTo>
                <a:lnTo>
                  <a:pt x="22" y="17"/>
                </a:lnTo>
                <a:lnTo>
                  <a:pt x="22" y="41"/>
                </a:lnTo>
                <a:lnTo>
                  <a:pt x="0" y="17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0" name="Freeform 230"/>
          <p:cNvSpPr>
            <a:spLocks/>
          </p:cNvSpPr>
          <p:nvPr/>
        </p:nvSpPr>
        <p:spPr bwMode="auto">
          <a:xfrm>
            <a:off x="4541838" y="2720975"/>
            <a:ext cx="49212" cy="65088"/>
          </a:xfrm>
          <a:custGeom>
            <a:avLst/>
            <a:gdLst>
              <a:gd name="T0" fmla="*/ 0 w 31"/>
              <a:gd name="T1" fmla="*/ 17 h 41"/>
              <a:gd name="T2" fmla="*/ 0 w 31"/>
              <a:gd name="T3" fmla="*/ 9 h 41"/>
              <a:gd name="T4" fmla="*/ 8 w 31"/>
              <a:gd name="T5" fmla="*/ 0 h 41"/>
              <a:gd name="T6" fmla="*/ 31 w 31"/>
              <a:gd name="T7" fmla="*/ 17 h 41"/>
              <a:gd name="T8" fmla="*/ 22 w 31"/>
              <a:gd name="T9" fmla="*/ 17 h 41"/>
              <a:gd name="T10" fmla="*/ 22 w 31"/>
              <a:gd name="T11" fmla="*/ 41 h 41"/>
              <a:gd name="T12" fmla="*/ 0 w 31"/>
              <a:gd name="T13" fmla="*/ 17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41">
                <a:moveTo>
                  <a:pt x="0" y="17"/>
                </a:moveTo>
                <a:lnTo>
                  <a:pt x="0" y="9"/>
                </a:lnTo>
                <a:lnTo>
                  <a:pt x="8" y="0"/>
                </a:lnTo>
                <a:lnTo>
                  <a:pt x="31" y="17"/>
                </a:lnTo>
                <a:lnTo>
                  <a:pt x="22" y="17"/>
                </a:lnTo>
                <a:lnTo>
                  <a:pt x="22" y="41"/>
                </a:lnTo>
                <a:lnTo>
                  <a:pt x="0" y="17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1" name="Freeform 231"/>
          <p:cNvSpPr>
            <a:spLocks/>
          </p:cNvSpPr>
          <p:nvPr/>
        </p:nvSpPr>
        <p:spPr bwMode="auto">
          <a:xfrm>
            <a:off x="4541838" y="2652713"/>
            <a:ext cx="114300" cy="133350"/>
          </a:xfrm>
          <a:custGeom>
            <a:avLst/>
            <a:gdLst>
              <a:gd name="T0" fmla="*/ 31 w 72"/>
              <a:gd name="T1" fmla="*/ 84 h 84"/>
              <a:gd name="T2" fmla="*/ 51 w 72"/>
              <a:gd name="T3" fmla="*/ 72 h 84"/>
              <a:gd name="T4" fmla="*/ 63 w 72"/>
              <a:gd name="T5" fmla="*/ 72 h 84"/>
              <a:gd name="T6" fmla="*/ 63 w 72"/>
              <a:gd name="T7" fmla="*/ 61 h 84"/>
              <a:gd name="T8" fmla="*/ 63 w 72"/>
              <a:gd name="T9" fmla="*/ 43 h 84"/>
              <a:gd name="T10" fmla="*/ 72 w 72"/>
              <a:gd name="T11" fmla="*/ 32 h 84"/>
              <a:gd name="T12" fmla="*/ 63 w 72"/>
              <a:gd name="T13" fmla="*/ 23 h 84"/>
              <a:gd name="T14" fmla="*/ 51 w 72"/>
              <a:gd name="T15" fmla="*/ 23 h 84"/>
              <a:gd name="T16" fmla="*/ 22 w 72"/>
              <a:gd name="T17" fmla="*/ 0 h 84"/>
              <a:gd name="T18" fmla="*/ 0 w 72"/>
              <a:gd name="T19" fmla="*/ 0 h 84"/>
              <a:gd name="T20" fmla="*/ 8 w 72"/>
              <a:gd name="T21" fmla="*/ 9 h 84"/>
              <a:gd name="T22" fmla="*/ 8 w 72"/>
              <a:gd name="T23" fmla="*/ 23 h 84"/>
              <a:gd name="T24" fmla="*/ 8 w 72"/>
              <a:gd name="T25" fmla="*/ 32 h 84"/>
              <a:gd name="T26" fmla="*/ 22 w 72"/>
              <a:gd name="T27" fmla="*/ 43 h 84"/>
              <a:gd name="T28" fmla="*/ 8 w 72"/>
              <a:gd name="T29" fmla="*/ 43 h 84"/>
              <a:gd name="T30" fmla="*/ 31 w 72"/>
              <a:gd name="T31" fmla="*/ 61 h 84"/>
              <a:gd name="T32" fmla="*/ 22 w 72"/>
              <a:gd name="T33" fmla="*/ 61 h 84"/>
              <a:gd name="T34" fmla="*/ 31 w 72"/>
              <a:gd name="T35" fmla="*/ 61 h 84"/>
              <a:gd name="T36" fmla="*/ 31 w 72"/>
              <a:gd name="T37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2" h="84">
                <a:moveTo>
                  <a:pt x="31" y="84"/>
                </a:moveTo>
                <a:lnTo>
                  <a:pt x="51" y="72"/>
                </a:lnTo>
                <a:lnTo>
                  <a:pt x="63" y="72"/>
                </a:lnTo>
                <a:lnTo>
                  <a:pt x="63" y="61"/>
                </a:lnTo>
                <a:lnTo>
                  <a:pt x="63" y="43"/>
                </a:lnTo>
                <a:lnTo>
                  <a:pt x="72" y="32"/>
                </a:lnTo>
                <a:lnTo>
                  <a:pt x="63" y="23"/>
                </a:lnTo>
                <a:lnTo>
                  <a:pt x="51" y="23"/>
                </a:lnTo>
                <a:lnTo>
                  <a:pt x="22" y="0"/>
                </a:lnTo>
                <a:lnTo>
                  <a:pt x="0" y="0"/>
                </a:lnTo>
                <a:lnTo>
                  <a:pt x="8" y="9"/>
                </a:lnTo>
                <a:lnTo>
                  <a:pt x="8" y="23"/>
                </a:lnTo>
                <a:lnTo>
                  <a:pt x="8" y="32"/>
                </a:lnTo>
                <a:lnTo>
                  <a:pt x="22" y="43"/>
                </a:lnTo>
                <a:lnTo>
                  <a:pt x="8" y="43"/>
                </a:lnTo>
                <a:lnTo>
                  <a:pt x="31" y="61"/>
                </a:lnTo>
                <a:lnTo>
                  <a:pt x="22" y="61"/>
                </a:lnTo>
                <a:lnTo>
                  <a:pt x="31" y="61"/>
                </a:lnTo>
                <a:lnTo>
                  <a:pt x="31" y="8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2" name="Freeform 232"/>
          <p:cNvSpPr>
            <a:spLocks/>
          </p:cNvSpPr>
          <p:nvPr/>
        </p:nvSpPr>
        <p:spPr bwMode="auto">
          <a:xfrm>
            <a:off x="4541838" y="2652713"/>
            <a:ext cx="114300" cy="133350"/>
          </a:xfrm>
          <a:custGeom>
            <a:avLst/>
            <a:gdLst>
              <a:gd name="T0" fmla="*/ 31 w 72"/>
              <a:gd name="T1" fmla="*/ 84 h 84"/>
              <a:gd name="T2" fmla="*/ 51 w 72"/>
              <a:gd name="T3" fmla="*/ 72 h 84"/>
              <a:gd name="T4" fmla="*/ 63 w 72"/>
              <a:gd name="T5" fmla="*/ 72 h 84"/>
              <a:gd name="T6" fmla="*/ 63 w 72"/>
              <a:gd name="T7" fmla="*/ 61 h 84"/>
              <a:gd name="T8" fmla="*/ 63 w 72"/>
              <a:gd name="T9" fmla="*/ 43 h 84"/>
              <a:gd name="T10" fmla="*/ 72 w 72"/>
              <a:gd name="T11" fmla="*/ 32 h 84"/>
              <a:gd name="T12" fmla="*/ 63 w 72"/>
              <a:gd name="T13" fmla="*/ 23 h 84"/>
              <a:gd name="T14" fmla="*/ 51 w 72"/>
              <a:gd name="T15" fmla="*/ 23 h 84"/>
              <a:gd name="T16" fmla="*/ 22 w 72"/>
              <a:gd name="T17" fmla="*/ 0 h 84"/>
              <a:gd name="T18" fmla="*/ 0 w 72"/>
              <a:gd name="T19" fmla="*/ 0 h 84"/>
              <a:gd name="T20" fmla="*/ 8 w 72"/>
              <a:gd name="T21" fmla="*/ 9 h 84"/>
              <a:gd name="T22" fmla="*/ 8 w 72"/>
              <a:gd name="T23" fmla="*/ 23 h 84"/>
              <a:gd name="T24" fmla="*/ 8 w 72"/>
              <a:gd name="T25" fmla="*/ 32 h 84"/>
              <a:gd name="T26" fmla="*/ 22 w 72"/>
              <a:gd name="T27" fmla="*/ 43 h 84"/>
              <a:gd name="T28" fmla="*/ 8 w 72"/>
              <a:gd name="T29" fmla="*/ 43 h 84"/>
              <a:gd name="T30" fmla="*/ 31 w 72"/>
              <a:gd name="T31" fmla="*/ 61 h 84"/>
              <a:gd name="T32" fmla="*/ 22 w 72"/>
              <a:gd name="T33" fmla="*/ 61 h 84"/>
              <a:gd name="T34" fmla="*/ 31 w 72"/>
              <a:gd name="T35" fmla="*/ 61 h 84"/>
              <a:gd name="T36" fmla="*/ 31 w 72"/>
              <a:gd name="T37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2" h="84">
                <a:moveTo>
                  <a:pt x="31" y="84"/>
                </a:moveTo>
                <a:lnTo>
                  <a:pt x="51" y="72"/>
                </a:lnTo>
                <a:lnTo>
                  <a:pt x="63" y="72"/>
                </a:lnTo>
                <a:lnTo>
                  <a:pt x="63" y="61"/>
                </a:lnTo>
                <a:lnTo>
                  <a:pt x="63" y="43"/>
                </a:lnTo>
                <a:lnTo>
                  <a:pt x="72" y="32"/>
                </a:lnTo>
                <a:lnTo>
                  <a:pt x="63" y="23"/>
                </a:lnTo>
                <a:lnTo>
                  <a:pt x="51" y="23"/>
                </a:lnTo>
                <a:lnTo>
                  <a:pt x="22" y="0"/>
                </a:lnTo>
                <a:lnTo>
                  <a:pt x="0" y="0"/>
                </a:lnTo>
                <a:lnTo>
                  <a:pt x="8" y="9"/>
                </a:lnTo>
                <a:lnTo>
                  <a:pt x="8" y="23"/>
                </a:lnTo>
                <a:lnTo>
                  <a:pt x="8" y="32"/>
                </a:lnTo>
                <a:lnTo>
                  <a:pt x="22" y="43"/>
                </a:lnTo>
                <a:lnTo>
                  <a:pt x="8" y="43"/>
                </a:lnTo>
                <a:lnTo>
                  <a:pt x="31" y="61"/>
                </a:lnTo>
                <a:lnTo>
                  <a:pt x="22" y="61"/>
                </a:lnTo>
                <a:lnTo>
                  <a:pt x="31" y="61"/>
                </a:lnTo>
                <a:lnTo>
                  <a:pt x="31" y="8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3" name="Freeform 233"/>
          <p:cNvSpPr>
            <a:spLocks/>
          </p:cNvSpPr>
          <p:nvPr/>
        </p:nvSpPr>
        <p:spPr bwMode="auto">
          <a:xfrm>
            <a:off x="4591050" y="2767013"/>
            <a:ext cx="65088" cy="50800"/>
          </a:xfrm>
          <a:custGeom>
            <a:avLst/>
            <a:gdLst>
              <a:gd name="T0" fmla="*/ 41 w 41"/>
              <a:gd name="T1" fmla="*/ 23 h 32"/>
              <a:gd name="T2" fmla="*/ 11 w 41"/>
              <a:gd name="T3" fmla="*/ 32 h 32"/>
              <a:gd name="T4" fmla="*/ 0 w 41"/>
              <a:gd name="T5" fmla="*/ 11 h 32"/>
              <a:gd name="T6" fmla="*/ 20 w 41"/>
              <a:gd name="T7" fmla="*/ 0 h 32"/>
              <a:gd name="T8" fmla="*/ 32 w 41"/>
              <a:gd name="T9" fmla="*/ 0 h 32"/>
              <a:gd name="T10" fmla="*/ 41 w 41"/>
              <a:gd name="T11" fmla="*/ 23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" h="32">
                <a:moveTo>
                  <a:pt x="41" y="23"/>
                </a:moveTo>
                <a:lnTo>
                  <a:pt x="11" y="32"/>
                </a:lnTo>
                <a:lnTo>
                  <a:pt x="0" y="11"/>
                </a:lnTo>
                <a:lnTo>
                  <a:pt x="20" y="0"/>
                </a:lnTo>
                <a:lnTo>
                  <a:pt x="32" y="0"/>
                </a:lnTo>
                <a:lnTo>
                  <a:pt x="41" y="2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4" name="Freeform 234"/>
          <p:cNvSpPr>
            <a:spLocks/>
          </p:cNvSpPr>
          <p:nvPr/>
        </p:nvSpPr>
        <p:spPr bwMode="auto">
          <a:xfrm>
            <a:off x="4591050" y="2767013"/>
            <a:ext cx="65088" cy="50800"/>
          </a:xfrm>
          <a:custGeom>
            <a:avLst/>
            <a:gdLst>
              <a:gd name="T0" fmla="*/ 41 w 41"/>
              <a:gd name="T1" fmla="*/ 23 h 32"/>
              <a:gd name="T2" fmla="*/ 11 w 41"/>
              <a:gd name="T3" fmla="*/ 32 h 32"/>
              <a:gd name="T4" fmla="*/ 0 w 41"/>
              <a:gd name="T5" fmla="*/ 11 h 32"/>
              <a:gd name="T6" fmla="*/ 20 w 41"/>
              <a:gd name="T7" fmla="*/ 0 h 32"/>
              <a:gd name="T8" fmla="*/ 32 w 41"/>
              <a:gd name="T9" fmla="*/ 0 h 32"/>
              <a:gd name="T10" fmla="*/ 41 w 41"/>
              <a:gd name="T11" fmla="*/ 23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" h="32">
                <a:moveTo>
                  <a:pt x="41" y="23"/>
                </a:moveTo>
                <a:lnTo>
                  <a:pt x="11" y="32"/>
                </a:lnTo>
                <a:lnTo>
                  <a:pt x="0" y="11"/>
                </a:lnTo>
                <a:lnTo>
                  <a:pt x="20" y="0"/>
                </a:lnTo>
                <a:lnTo>
                  <a:pt x="32" y="0"/>
                </a:lnTo>
                <a:lnTo>
                  <a:pt x="41" y="2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" name="Freeform 235"/>
          <p:cNvSpPr>
            <a:spLocks/>
          </p:cNvSpPr>
          <p:nvPr/>
        </p:nvSpPr>
        <p:spPr bwMode="auto">
          <a:xfrm>
            <a:off x="4424363" y="2393950"/>
            <a:ext cx="250825" cy="155575"/>
          </a:xfrm>
          <a:custGeom>
            <a:avLst/>
            <a:gdLst>
              <a:gd name="T0" fmla="*/ 146 w 158"/>
              <a:gd name="T1" fmla="*/ 60 h 98"/>
              <a:gd name="T2" fmla="*/ 158 w 158"/>
              <a:gd name="T3" fmla="*/ 80 h 98"/>
              <a:gd name="T4" fmla="*/ 125 w 158"/>
              <a:gd name="T5" fmla="*/ 98 h 98"/>
              <a:gd name="T6" fmla="*/ 117 w 158"/>
              <a:gd name="T7" fmla="*/ 98 h 98"/>
              <a:gd name="T8" fmla="*/ 96 w 158"/>
              <a:gd name="T9" fmla="*/ 98 h 98"/>
              <a:gd name="T10" fmla="*/ 53 w 158"/>
              <a:gd name="T11" fmla="*/ 80 h 98"/>
              <a:gd name="T12" fmla="*/ 44 w 158"/>
              <a:gd name="T13" fmla="*/ 80 h 98"/>
              <a:gd name="T14" fmla="*/ 32 w 158"/>
              <a:gd name="T15" fmla="*/ 69 h 98"/>
              <a:gd name="T16" fmla="*/ 9 w 158"/>
              <a:gd name="T17" fmla="*/ 69 h 98"/>
              <a:gd name="T18" fmla="*/ 0 w 158"/>
              <a:gd name="T19" fmla="*/ 17 h 98"/>
              <a:gd name="T20" fmla="*/ 62 w 158"/>
              <a:gd name="T21" fmla="*/ 0 h 98"/>
              <a:gd name="T22" fmla="*/ 73 w 158"/>
              <a:gd name="T23" fmla="*/ 9 h 98"/>
              <a:gd name="T24" fmla="*/ 82 w 158"/>
              <a:gd name="T25" fmla="*/ 0 h 98"/>
              <a:gd name="T26" fmla="*/ 125 w 158"/>
              <a:gd name="T27" fmla="*/ 9 h 98"/>
              <a:gd name="T28" fmla="*/ 138 w 158"/>
              <a:gd name="T29" fmla="*/ 9 h 98"/>
              <a:gd name="T30" fmla="*/ 146 w 158"/>
              <a:gd name="T31" fmla="*/ 28 h 98"/>
              <a:gd name="T32" fmla="*/ 138 w 158"/>
              <a:gd name="T33" fmla="*/ 52 h 98"/>
              <a:gd name="T34" fmla="*/ 146 w 158"/>
              <a:gd name="T35" fmla="*/ 6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8" h="98">
                <a:moveTo>
                  <a:pt x="146" y="60"/>
                </a:moveTo>
                <a:lnTo>
                  <a:pt x="158" y="80"/>
                </a:lnTo>
                <a:lnTo>
                  <a:pt x="125" y="98"/>
                </a:lnTo>
                <a:lnTo>
                  <a:pt x="117" y="98"/>
                </a:lnTo>
                <a:lnTo>
                  <a:pt x="96" y="98"/>
                </a:lnTo>
                <a:lnTo>
                  <a:pt x="53" y="80"/>
                </a:lnTo>
                <a:lnTo>
                  <a:pt x="44" y="80"/>
                </a:lnTo>
                <a:lnTo>
                  <a:pt x="32" y="69"/>
                </a:lnTo>
                <a:lnTo>
                  <a:pt x="9" y="69"/>
                </a:lnTo>
                <a:lnTo>
                  <a:pt x="0" y="17"/>
                </a:lnTo>
                <a:lnTo>
                  <a:pt x="62" y="0"/>
                </a:lnTo>
                <a:lnTo>
                  <a:pt x="73" y="9"/>
                </a:lnTo>
                <a:lnTo>
                  <a:pt x="82" y="0"/>
                </a:lnTo>
                <a:lnTo>
                  <a:pt x="125" y="9"/>
                </a:lnTo>
                <a:lnTo>
                  <a:pt x="138" y="9"/>
                </a:lnTo>
                <a:lnTo>
                  <a:pt x="146" y="28"/>
                </a:lnTo>
                <a:lnTo>
                  <a:pt x="138" y="52"/>
                </a:lnTo>
                <a:lnTo>
                  <a:pt x="146" y="6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" name="Freeform 236"/>
          <p:cNvSpPr>
            <a:spLocks/>
          </p:cNvSpPr>
          <p:nvPr/>
        </p:nvSpPr>
        <p:spPr bwMode="auto">
          <a:xfrm>
            <a:off x="4424363" y="2393950"/>
            <a:ext cx="250825" cy="155575"/>
          </a:xfrm>
          <a:custGeom>
            <a:avLst/>
            <a:gdLst>
              <a:gd name="T0" fmla="*/ 146 w 158"/>
              <a:gd name="T1" fmla="*/ 60 h 98"/>
              <a:gd name="T2" fmla="*/ 158 w 158"/>
              <a:gd name="T3" fmla="*/ 80 h 98"/>
              <a:gd name="T4" fmla="*/ 125 w 158"/>
              <a:gd name="T5" fmla="*/ 98 h 98"/>
              <a:gd name="T6" fmla="*/ 117 w 158"/>
              <a:gd name="T7" fmla="*/ 98 h 98"/>
              <a:gd name="T8" fmla="*/ 96 w 158"/>
              <a:gd name="T9" fmla="*/ 98 h 98"/>
              <a:gd name="T10" fmla="*/ 53 w 158"/>
              <a:gd name="T11" fmla="*/ 80 h 98"/>
              <a:gd name="T12" fmla="*/ 44 w 158"/>
              <a:gd name="T13" fmla="*/ 80 h 98"/>
              <a:gd name="T14" fmla="*/ 32 w 158"/>
              <a:gd name="T15" fmla="*/ 69 h 98"/>
              <a:gd name="T16" fmla="*/ 9 w 158"/>
              <a:gd name="T17" fmla="*/ 69 h 98"/>
              <a:gd name="T18" fmla="*/ 0 w 158"/>
              <a:gd name="T19" fmla="*/ 17 h 98"/>
              <a:gd name="T20" fmla="*/ 62 w 158"/>
              <a:gd name="T21" fmla="*/ 0 h 98"/>
              <a:gd name="T22" fmla="*/ 73 w 158"/>
              <a:gd name="T23" fmla="*/ 9 h 98"/>
              <a:gd name="T24" fmla="*/ 82 w 158"/>
              <a:gd name="T25" fmla="*/ 0 h 98"/>
              <a:gd name="T26" fmla="*/ 125 w 158"/>
              <a:gd name="T27" fmla="*/ 9 h 98"/>
              <a:gd name="T28" fmla="*/ 138 w 158"/>
              <a:gd name="T29" fmla="*/ 9 h 98"/>
              <a:gd name="T30" fmla="*/ 146 w 158"/>
              <a:gd name="T31" fmla="*/ 28 h 98"/>
              <a:gd name="T32" fmla="*/ 138 w 158"/>
              <a:gd name="T33" fmla="*/ 52 h 98"/>
              <a:gd name="T34" fmla="*/ 146 w 158"/>
              <a:gd name="T35" fmla="*/ 6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8" h="98">
                <a:moveTo>
                  <a:pt x="146" y="60"/>
                </a:moveTo>
                <a:lnTo>
                  <a:pt x="158" y="80"/>
                </a:lnTo>
                <a:lnTo>
                  <a:pt x="125" y="98"/>
                </a:lnTo>
                <a:lnTo>
                  <a:pt x="117" y="98"/>
                </a:lnTo>
                <a:lnTo>
                  <a:pt x="96" y="98"/>
                </a:lnTo>
                <a:lnTo>
                  <a:pt x="53" y="80"/>
                </a:lnTo>
                <a:lnTo>
                  <a:pt x="44" y="80"/>
                </a:lnTo>
                <a:lnTo>
                  <a:pt x="32" y="69"/>
                </a:lnTo>
                <a:lnTo>
                  <a:pt x="9" y="69"/>
                </a:lnTo>
                <a:lnTo>
                  <a:pt x="0" y="17"/>
                </a:lnTo>
                <a:lnTo>
                  <a:pt x="62" y="0"/>
                </a:lnTo>
                <a:lnTo>
                  <a:pt x="73" y="9"/>
                </a:lnTo>
                <a:lnTo>
                  <a:pt x="82" y="0"/>
                </a:lnTo>
                <a:lnTo>
                  <a:pt x="125" y="9"/>
                </a:lnTo>
                <a:lnTo>
                  <a:pt x="138" y="9"/>
                </a:lnTo>
                <a:lnTo>
                  <a:pt x="146" y="28"/>
                </a:lnTo>
                <a:lnTo>
                  <a:pt x="138" y="52"/>
                </a:lnTo>
                <a:lnTo>
                  <a:pt x="146" y="6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" name="Freeform 237"/>
          <p:cNvSpPr>
            <a:spLocks/>
          </p:cNvSpPr>
          <p:nvPr/>
        </p:nvSpPr>
        <p:spPr bwMode="auto">
          <a:xfrm>
            <a:off x="4240213" y="2393950"/>
            <a:ext cx="198437" cy="212725"/>
          </a:xfrm>
          <a:custGeom>
            <a:avLst/>
            <a:gdLst>
              <a:gd name="T0" fmla="*/ 75 w 125"/>
              <a:gd name="T1" fmla="*/ 9 h 134"/>
              <a:gd name="T2" fmla="*/ 75 w 125"/>
              <a:gd name="T3" fmla="*/ 17 h 134"/>
              <a:gd name="T4" fmla="*/ 104 w 125"/>
              <a:gd name="T5" fmla="*/ 0 h 134"/>
              <a:gd name="T6" fmla="*/ 116 w 125"/>
              <a:gd name="T7" fmla="*/ 9 h 134"/>
              <a:gd name="T8" fmla="*/ 104 w 125"/>
              <a:gd name="T9" fmla="*/ 9 h 134"/>
              <a:gd name="T10" fmla="*/ 116 w 125"/>
              <a:gd name="T11" fmla="*/ 17 h 134"/>
              <a:gd name="T12" fmla="*/ 125 w 125"/>
              <a:gd name="T13" fmla="*/ 69 h 134"/>
              <a:gd name="T14" fmla="*/ 125 w 125"/>
              <a:gd name="T15" fmla="*/ 61 h 134"/>
              <a:gd name="T16" fmla="*/ 86 w 125"/>
              <a:gd name="T17" fmla="*/ 81 h 134"/>
              <a:gd name="T18" fmla="*/ 96 w 125"/>
              <a:gd name="T19" fmla="*/ 90 h 134"/>
              <a:gd name="T20" fmla="*/ 116 w 125"/>
              <a:gd name="T21" fmla="*/ 113 h 134"/>
              <a:gd name="T22" fmla="*/ 96 w 125"/>
              <a:gd name="T23" fmla="*/ 121 h 134"/>
              <a:gd name="T24" fmla="*/ 104 w 125"/>
              <a:gd name="T25" fmla="*/ 134 h 134"/>
              <a:gd name="T26" fmla="*/ 52 w 125"/>
              <a:gd name="T27" fmla="*/ 134 h 134"/>
              <a:gd name="T28" fmla="*/ 22 w 125"/>
              <a:gd name="T29" fmla="*/ 134 h 134"/>
              <a:gd name="T30" fmla="*/ 22 w 125"/>
              <a:gd name="T31" fmla="*/ 113 h 134"/>
              <a:gd name="T32" fmla="*/ 0 w 125"/>
              <a:gd name="T33" fmla="*/ 90 h 134"/>
              <a:gd name="T34" fmla="*/ 0 w 125"/>
              <a:gd name="T35" fmla="*/ 81 h 134"/>
              <a:gd name="T36" fmla="*/ 0 w 125"/>
              <a:gd name="T37" fmla="*/ 69 h 134"/>
              <a:gd name="T38" fmla="*/ 0 w 125"/>
              <a:gd name="T39" fmla="*/ 52 h 134"/>
              <a:gd name="T40" fmla="*/ 14 w 125"/>
              <a:gd name="T41" fmla="*/ 38 h 134"/>
              <a:gd name="T42" fmla="*/ 22 w 125"/>
              <a:gd name="T43" fmla="*/ 17 h 134"/>
              <a:gd name="T44" fmla="*/ 32 w 125"/>
              <a:gd name="T45" fmla="*/ 17 h 134"/>
              <a:gd name="T46" fmla="*/ 43 w 125"/>
              <a:gd name="T47" fmla="*/ 0 h 134"/>
              <a:gd name="T48" fmla="*/ 52 w 125"/>
              <a:gd name="T49" fmla="*/ 0 h 134"/>
              <a:gd name="T50" fmla="*/ 75 w 125"/>
              <a:gd name="T51" fmla="*/ 9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5" h="134">
                <a:moveTo>
                  <a:pt x="75" y="9"/>
                </a:moveTo>
                <a:lnTo>
                  <a:pt x="75" y="17"/>
                </a:lnTo>
                <a:lnTo>
                  <a:pt x="104" y="0"/>
                </a:lnTo>
                <a:lnTo>
                  <a:pt x="116" y="9"/>
                </a:lnTo>
                <a:lnTo>
                  <a:pt x="104" y="9"/>
                </a:lnTo>
                <a:lnTo>
                  <a:pt x="116" y="17"/>
                </a:lnTo>
                <a:lnTo>
                  <a:pt x="125" y="69"/>
                </a:lnTo>
                <a:lnTo>
                  <a:pt x="125" y="61"/>
                </a:lnTo>
                <a:lnTo>
                  <a:pt x="86" y="81"/>
                </a:lnTo>
                <a:lnTo>
                  <a:pt x="96" y="90"/>
                </a:lnTo>
                <a:lnTo>
                  <a:pt x="116" y="113"/>
                </a:lnTo>
                <a:lnTo>
                  <a:pt x="96" y="121"/>
                </a:lnTo>
                <a:lnTo>
                  <a:pt x="104" y="134"/>
                </a:lnTo>
                <a:lnTo>
                  <a:pt x="52" y="134"/>
                </a:lnTo>
                <a:lnTo>
                  <a:pt x="22" y="134"/>
                </a:lnTo>
                <a:lnTo>
                  <a:pt x="22" y="113"/>
                </a:lnTo>
                <a:lnTo>
                  <a:pt x="0" y="90"/>
                </a:lnTo>
                <a:lnTo>
                  <a:pt x="0" y="81"/>
                </a:lnTo>
                <a:lnTo>
                  <a:pt x="0" y="69"/>
                </a:lnTo>
                <a:lnTo>
                  <a:pt x="0" y="52"/>
                </a:lnTo>
                <a:lnTo>
                  <a:pt x="14" y="38"/>
                </a:lnTo>
                <a:lnTo>
                  <a:pt x="22" y="17"/>
                </a:lnTo>
                <a:lnTo>
                  <a:pt x="32" y="17"/>
                </a:lnTo>
                <a:lnTo>
                  <a:pt x="43" y="0"/>
                </a:lnTo>
                <a:lnTo>
                  <a:pt x="52" y="0"/>
                </a:lnTo>
                <a:lnTo>
                  <a:pt x="75" y="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" name="Freeform 238"/>
          <p:cNvSpPr>
            <a:spLocks/>
          </p:cNvSpPr>
          <p:nvPr/>
        </p:nvSpPr>
        <p:spPr bwMode="auto">
          <a:xfrm>
            <a:off x="4240213" y="2393950"/>
            <a:ext cx="198437" cy="212725"/>
          </a:xfrm>
          <a:custGeom>
            <a:avLst/>
            <a:gdLst>
              <a:gd name="T0" fmla="*/ 75 w 125"/>
              <a:gd name="T1" fmla="*/ 9 h 134"/>
              <a:gd name="T2" fmla="*/ 75 w 125"/>
              <a:gd name="T3" fmla="*/ 17 h 134"/>
              <a:gd name="T4" fmla="*/ 104 w 125"/>
              <a:gd name="T5" fmla="*/ 0 h 134"/>
              <a:gd name="T6" fmla="*/ 116 w 125"/>
              <a:gd name="T7" fmla="*/ 9 h 134"/>
              <a:gd name="T8" fmla="*/ 104 w 125"/>
              <a:gd name="T9" fmla="*/ 9 h 134"/>
              <a:gd name="T10" fmla="*/ 116 w 125"/>
              <a:gd name="T11" fmla="*/ 17 h 134"/>
              <a:gd name="T12" fmla="*/ 125 w 125"/>
              <a:gd name="T13" fmla="*/ 69 h 134"/>
              <a:gd name="T14" fmla="*/ 125 w 125"/>
              <a:gd name="T15" fmla="*/ 61 h 134"/>
              <a:gd name="T16" fmla="*/ 86 w 125"/>
              <a:gd name="T17" fmla="*/ 81 h 134"/>
              <a:gd name="T18" fmla="*/ 96 w 125"/>
              <a:gd name="T19" fmla="*/ 90 h 134"/>
              <a:gd name="T20" fmla="*/ 116 w 125"/>
              <a:gd name="T21" fmla="*/ 113 h 134"/>
              <a:gd name="T22" fmla="*/ 96 w 125"/>
              <a:gd name="T23" fmla="*/ 121 h 134"/>
              <a:gd name="T24" fmla="*/ 104 w 125"/>
              <a:gd name="T25" fmla="*/ 134 h 134"/>
              <a:gd name="T26" fmla="*/ 52 w 125"/>
              <a:gd name="T27" fmla="*/ 134 h 134"/>
              <a:gd name="T28" fmla="*/ 22 w 125"/>
              <a:gd name="T29" fmla="*/ 134 h 134"/>
              <a:gd name="T30" fmla="*/ 22 w 125"/>
              <a:gd name="T31" fmla="*/ 113 h 134"/>
              <a:gd name="T32" fmla="*/ 0 w 125"/>
              <a:gd name="T33" fmla="*/ 90 h 134"/>
              <a:gd name="T34" fmla="*/ 0 w 125"/>
              <a:gd name="T35" fmla="*/ 81 h 134"/>
              <a:gd name="T36" fmla="*/ 0 w 125"/>
              <a:gd name="T37" fmla="*/ 69 h 134"/>
              <a:gd name="T38" fmla="*/ 0 w 125"/>
              <a:gd name="T39" fmla="*/ 52 h 134"/>
              <a:gd name="T40" fmla="*/ 14 w 125"/>
              <a:gd name="T41" fmla="*/ 38 h 134"/>
              <a:gd name="T42" fmla="*/ 22 w 125"/>
              <a:gd name="T43" fmla="*/ 17 h 134"/>
              <a:gd name="T44" fmla="*/ 32 w 125"/>
              <a:gd name="T45" fmla="*/ 17 h 134"/>
              <a:gd name="T46" fmla="*/ 43 w 125"/>
              <a:gd name="T47" fmla="*/ 0 h 134"/>
              <a:gd name="T48" fmla="*/ 52 w 125"/>
              <a:gd name="T49" fmla="*/ 0 h 134"/>
              <a:gd name="T50" fmla="*/ 75 w 125"/>
              <a:gd name="T51" fmla="*/ 9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5" h="134">
                <a:moveTo>
                  <a:pt x="75" y="9"/>
                </a:moveTo>
                <a:lnTo>
                  <a:pt x="75" y="17"/>
                </a:lnTo>
                <a:lnTo>
                  <a:pt x="104" y="0"/>
                </a:lnTo>
                <a:lnTo>
                  <a:pt x="116" y="9"/>
                </a:lnTo>
                <a:lnTo>
                  <a:pt x="104" y="9"/>
                </a:lnTo>
                <a:lnTo>
                  <a:pt x="116" y="17"/>
                </a:lnTo>
                <a:lnTo>
                  <a:pt x="125" y="69"/>
                </a:lnTo>
                <a:lnTo>
                  <a:pt x="125" y="61"/>
                </a:lnTo>
                <a:lnTo>
                  <a:pt x="86" y="81"/>
                </a:lnTo>
                <a:lnTo>
                  <a:pt x="96" y="90"/>
                </a:lnTo>
                <a:lnTo>
                  <a:pt x="116" y="113"/>
                </a:lnTo>
                <a:lnTo>
                  <a:pt x="96" y="121"/>
                </a:lnTo>
                <a:lnTo>
                  <a:pt x="104" y="134"/>
                </a:lnTo>
                <a:lnTo>
                  <a:pt x="52" y="134"/>
                </a:lnTo>
                <a:lnTo>
                  <a:pt x="22" y="134"/>
                </a:lnTo>
                <a:lnTo>
                  <a:pt x="22" y="113"/>
                </a:lnTo>
                <a:lnTo>
                  <a:pt x="0" y="90"/>
                </a:lnTo>
                <a:lnTo>
                  <a:pt x="0" y="81"/>
                </a:lnTo>
                <a:lnTo>
                  <a:pt x="0" y="69"/>
                </a:lnTo>
                <a:lnTo>
                  <a:pt x="0" y="52"/>
                </a:lnTo>
                <a:lnTo>
                  <a:pt x="14" y="38"/>
                </a:lnTo>
                <a:lnTo>
                  <a:pt x="22" y="17"/>
                </a:lnTo>
                <a:lnTo>
                  <a:pt x="32" y="17"/>
                </a:lnTo>
                <a:lnTo>
                  <a:pt x="43" y="0"/>
                </a:lnTo>
                <a:lnTo>
                  <a:pt x="52" y="0"/>
                </a:lnTo>
                <a:lnTo>
                  <a:pt x="75" y="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" name="Freeform 239"/>
          <p:cNvSpPr>
            <a:spLocks/>
          </p:cNvSpPr>
          <p:nvPr/>
        </p:nvSpPr>
        <p:spPr bwMode="auto">
          <a:xfrm>
            <a:off x="4160838" y="2490788"/>
            <a:ext cx="79375" cy="46037"/>
          </a:xfrm>
          <a:custGeom>
            <a:avLst/>
            <a:gdLst>
              <a:gd name="T0" fmla="*/ 9 w 50"/>
              <a:gd name="T1" fmla="*/ 0 h 29"/>
              <a:gd name="T2" fmla="*/ 0 w 50"/>
              <a:gd name="T3" fmla="*/ 8 h 29"/>
              <a:gd name="T4" fmla="*/ 20 w 50"/>
              <a:gd name="T5" fmla="*/ 29 h 29"/>
              <a:gd name="T6" fmla="*/ 29 w 50"/>
              <a:gd name="T7" fmla="*/ 19 h 29"/>
              <a:gd name="T8" fmla="*/ 29 w 50"/>
              <a:gd name="T9" fmla="*/ 29 h 29"/>
              <a:gd name="T10" fmla="*/ 41 w 50"/>
              <a:gd name="T11" fmla="*/ 29 h 29"/>
              <a:gd name="T12" fmla="*/ 50 w 50"/>
              <a:gd name="T13" fmla="*/ 19 h 29"/>
              <a:gd name="T14" fmla="*/ 50 w 50"/>
              <a:gd name="T15" fmla="*/ 8 h 29"/>
              <a:gd name="T16" fmla="*/ 29 w 50"/>
              <a:gd name="T17" fmla="*/ 0 h 29"/>
              <a:gd name="T18" fmla="*/ 9 w 50"/>
              <a:gd name="T1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29">
                <a:moveTo>
                  <a:pt x="9" y="0"/>
                </a:moveTo>
                <a:lnTo>
                  <a:pt x="0" y="8"/>
                </a:lnTo>
                <a:lnTo>
                  <a:pt x="20" y="29"/>
                </a:lnTo>
                <a:lnTo>
                  <a:pt x="29" y="19"/>
                </a:lnTo>
                <a:lnTo>
                  <a:pt x="29" y="29"/>
                </a:lnTo>
                <a:lnTo>
                  <a:pt x="41" y="29"/>
                </a:lnTo>
                <a:lnTo>
                  <a:pt x="50" y="19"/>
                </a:lnTo>
                <a:lnTo>
                  <a:pt x="50" y="8"/>
                </a:lnTo>
                <a:lnTo>
                  <a:pt x="29" y="0"/>
                </a:lnTo>
                <a:lnTo>
                  <a:pt x="9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0" name="Freeform 240"/>
          <p:cNvSpPr>
            <a:spLocks/>
          </p:cNvSpPr>
          <p:nvPr/>
        </p:nvSpPr>
        <p:spPr bwMode="auto">
          <a:xfrm>
            <a:off x="4160838" y="2490788"/>
            <a:ext cx="79375" cy="46037"/>
          </a:xfrm>
          <a:custGeom>
            <a:avLst/>
            <a:gdLst>
              <a:gd name="T0" fmla="*/ 9 w 50"/>
              <a:gd name="T1" fmla="*/ 0 h 29"/>
              <a:gd name="T2" fmla="*/ 0 w 50"/>
              <a:gd name="T3" fmla="*/ 8 h 29"/>
              <a:gd name="T4" fmla="*/ 20 w 50"/>
              <a:gd name="T5" fmla="*/ 29 h 29"/>
              <a:gd name="T6" fmla="*/ 29 w 50"/>
              <a:gd name="T7" fmla="*/ 19 h 29"/>
              <a:gd name="T8" fmla="*/ 29 w 50"/>
              <a:gd name="T9" fmla="*/ 29 h 29"/>
              <a:gd name="T10" fmla="*/ 41 w 50"/>
              <a:gd name="T11" fmla="*/ 29 h 29"/>
              <a:gd name="T12" fmla="*/ 50 w 50"/>
              <a:gd name="T13" fmla="*/ 19 h 29"/>
              <a:gd name="T14" fmla="*/ 50 w 50"/>
              <a:gd name="T15" fmla="*/ 8 h 29"/>
              <a:gd name="T16" fmla="*/ 29 w 50"/>
              <a:gd name="T17" fmla="*/ 0 h 29"/>
              <a:gd name="T18" fmla="*/ 9 w 50"/>
              <a:gd name="T1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29">
                <a:moveTo>
                  <a:pt x="9" y="0"/>
                </a:moveTo>
                <a:lnTo>
                  <a:pt x="0" y="8"/>
                </a:lnTo>
                <a:lnTo>
                  <a:pt x="20" y="29"/>
                </a:lnTo>
                <a:lnTo>
                  <a:pt x="29" y="19"/>
                </a:lnTo>
                <a:lnTo>
                  <a:pt x="29" y="29"/>
                </a:lnTo>
                <a:lnTo>
                  <a:pt x="41" y="29"/>
                </a:lnTo>
                <a:lnTo>
                  <a:pt x="50" y="19"/>
                </a:lnTo>
                <a:lnTo>
                  <a:pt x="50" y="8"/>
                </a:lnTo>
                <a:lnTo>
                  <a:pt x="29" y="0"/>
                </a:lnTo>
                <a:lnTo>
                  <a:pt x="9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1" name="Freeform 241"/>
          <p:cNvSpPr>
            <a:spLocks/>
          </p:cNvSpPr>
          <p:nvPr/>
        </p:nvSpPr>
        <p:spPr bwMode="auto">
          <a:xfrm>
            <a:off x="4225925" y="1931988"/>
            <a:ext cx="531813" cy="360362"/>
          </a:xfrm>
          <a:custGeom>
            <a:avLst/>
            <a:gdLst>
              <a:gd name="T0" fmla="*/ 198 w 335"/>
              <a:gd name="T1" fmla="*/ 40 h 227"/>
              <a:gd name="T2" fmla="*/ 206 w 335"/>
              <a:gd name="T3" fmla="*/ 29 h 227"/>
              <a:gd name="T4" fmla="*/ 230 w 335"/>
              <a:gd name="T5" fmla="*/ 40 h 227"/>
              <a:gd name="T6" fmla="*/ 262 w 335"/>
              <a:gd name="T7" fmla="*/ 40 h 227"/>
              <a:gd name="T8" fmla="*/ 270 w 335"/>
              <a:gd name="T9" fmla="*/ 40 h 227"/>
              <a:gd name="T10" fmla="*/ 270 w 335"/>
              <a:gd name="T11" fmla="*/ 20 h 227"/>
              <a:gd name="T12" fmla="*/ 294 w 335"/>
              <a:gd name="T13" fmla="*/ 20 h 227"/>
              <a:gd name="T14" fmla="*/ 314 w 335"/>
              <a:gd name="T15" fmla="*/ 29 h 227"/>
              <a:gd name="T16" fmla="*/ 314 w 335"/>
              <a:gd name="T17" fmla="*/ 40 h 227"/>
              <a:gd name="T18" fmla="*/ 335 w 335"/>
              <a:gd name="T19" fmla="*/ 29 h 227"/>
              <a:gd name="T20" fmla="*/ 302 w 335"/>
              <a:gd name="T21" fmla="*/ 20 h 227"/>
              <a:gd name="T22" fmla="*/ 335 w 335"/>
              <a:gd name="T23" fmla="*/ 11 h 227"/>
              <a:gd name="T24" fmla="*/ 302 w 335"/>
              <a:gd name="T25" fmla="*/ 11 h 227"/>
              <a:gd name="T26" fmla="*/ 294 w 335"/>
              <a:gd name="T27" fmla="*/ 0 h 227"/>
              <a:gd name="T28" fmla="*/ 282 w 335"/>
              <a:gd name="T29" fmla="*/ 11 h 227"/>
              <a:gd name="T30" fmla="*/ 270 w 335"/>
              <a:gd name="T31" fmla="*/ 11 h 227"/>
              <a:gd name="T32" fmla="*/ 262 w 335"/>
              <a:gd name="T33" fmla="*/ 11 h 227"/>
              <a:gd name="T34" fmla="*/ 262 w 335"/>
              <a:gd name="T35" fmla="*/ 0 h 227"/>
              <a:gd name="T36" fmla="*/ 250 w 335"/>
              <a:gd name="T37" fmla="*/ 11 h 227"/>
              <a:gd name="T38" fmla="*/ 230 w 335"/>
              <a:gd name="T39" fmla="*/ 11 h 227"/>
              <a:gd name="T40" fmla="*/ 206 w 335"/>
              <a:gd name="T41" fmla="*/ 20 h 227"/>
              <a:gd name="T42" fmla="*/ 177 w 335"/>
              <a:gd name="T43" fmla="*/ 20 h 227"/>
              <a:gd name="T44" fmla="*/ 156 w 335"/>
              <a:gd name="T45" fmla="*/ 29 h 227"/>
              <a:gd name="T46" fmla="*/ 156 w 335"/>
              <a:gd name="T47" fmla="*/ 40 h 227"/>
              <a:gd name="T48" fmla="*/ 169 w 335"/>
              <a:gd name="T49" fmla="*/ 40 h 227"/>
              <a:gd name="T50" fmla="*/ 156 w 335"/>
              <a:gd name="T51" fmla="*/ 40 h 227"/>
              <a:gd name="T52" fmla="*/ 145 w 335"/>
              <a:gd name="T53" fmla="*/ 40 h 227"/>
              <a:gd name="T54" fmla="*/ 145 w 335"/>
              <a:gd name="T55" fmla="*/ 29 h 227"/>
              <a:gd name="T56" fmla="*/ 125 w 335"/>
              <a:gd name="T57" fmla="*/ 40 h 227"/>
              <a:gd name="T58" fmla="*/ 133 w 335"/>
              <a:gd name="T59" fmla="*/ 49 h 227"/>
              <a:gd name="T60" fmla="*/ 145 w 335"/>
              <a:gd name="T61" fmla="*/ 49 h 227"/>
              <a:gd name="T62" fmla="*/ 113 w 335"/>
              <a:gd name="T63" fmla="*/ 72 h 227"/>
              <a:gd name="T64" fmla="*/ 95 w 335"/>
              <a:gd name="T65" fmla="*/ 102 h 227"/>
              <a:gd name="T66" fmla="*/ 61 w 335"/>
              <a:gd name="T67" fmla="*/ 134 h 227"/>
              <a:gd name="T68" fmla="*/ 51 w 335"/>
              <a:gd name="T69" fmla="*/ 122 h 227"/>
              <a:gd name="T70" fmla="*/ 40 w 335"/>
              <a:gd name="T71" fmla="*/ 145 h 227"/>
              <a:gd name="T72" fmla="*/ 31 w 335"/>
              <a:gd name="T73" fmla="*/ 145 h 227"/>
              <a:gd name="T74" fmla="*/ 0 w 335"/>
              <a:gd name="T75" fmla="*/ 165 h 227"/>
              <a:gd name="T76" fmla="*/ 0 w 335"/>
              <a:gd name="T77" fmla="*/ 174 h 227"/>
              <a:gd name="T78" fmla="*/ 0 w 335"/>
              <a:gd name="T79" fmla="*/ 183 h 227"/>
              <a:gd name="T80" fmla="*/ 8 w 335"/>
              <a:gd name="T81" fmla="*/ 194 h 227"/>
              <a:gd name="T82" fmla="*/ 0 w 335"/>
              <a:gd name="T83" fmla="*/ 206 h 227"/>
              <a:gd name="T84" fmla="*/ 8 w 335"/>
              <a:gd name="T85" fmla="*/ 206 h 227"/>
              <a:gd name="T86" fmla="*/ 8 w 335"/>
              <a:gd name="T87" fmla="*/ 227 h 227"/>
              <a:gd name="T88" fmla="*/ 31 w 335"/>
              <a:gd name="T89" fmla="*/ 227 h 227"/>
              <a:gd name="T90" fmla="*/ 72 w 335"/>
              <a:gd name="T91" fmla="*/ 206 h 227"/>
              <a:gd name="T92" fmla="*/ 84 w 335"/>
              <a:gd name="T93" fmla="*/ 206 h 227"/>
              <a:gd name="T94" fmla="*/ 95 w 335"/>
              <a:gd name="T95" fmla="*/ 194 h 227"/>
              <a:gd name="T96" fmla="*/ 104 w 335"/>
              <a:gd name="T97" fmla="*/ 194 h 227"/>
              <a:gd name="T98" fmla="*/ 95 w 335"/>
              <a:gd name="T99" fmla="*/ 174 h 227"/>
              <a:gd name="T100" fmla="*/ 104 w 335"/>
              <a:gd name="T101" fmla="*/ 174 h 227"/>
              <a:gd name="T102" fmla="*/ 95 w 335"/>
              <a:gd name="T103" fmla="*/ 145 h 227"/>
              <a:gd name="T104" fmla="*/ 95 w 335"/>
              <a:gd name="T105" fmla="*/ 122 h 227"/>
              <a:gd name="T106" fmla="*/ 125 w 335"/>
              <a:gd name="T107" fmla="*/ 122 h 227"/>
              <a:gd name="T108" fmla="*/ 113 w 335"/>
              <a:gd name="T109" fmla="*/ 113 h 227"/>
              <a:gd name="T110" fmla="*/ 125 w 335"/>
              <a:gd name="T111" fmla="*/ 81 h 227"/>
              <a:gd name="T112" fmla="*/ 145 w 335"/>
              <a:gd name="T113" fmla="*/ 72 h 227"/>
              <a:gd name="T114" fmla="*/ 156 w 335"/>
              <a:gd name="T115" fmla="*/ 49 h 227"/>
              <a:gd name="T116" fmla="*/ 169 w 335"/>
              <a:gd name="T117" fmla="*/ 49 h 227"/>
              <a:gd name="T118" fmla="*/ 177 w 335"/>
              <a:gd name="T119" fmla="*/ 40 h 227"/>
              <a:gd name="T120" fmla="*/ 198 w 335"/>
              <a:gd name="T121" fmla="*/ 49 h 227"/>
              <a:gd name="T122" fmla="*/ 198 w 335"/>
              <a:gd name="T123" fmla="*/ 4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5" h="227">
                <a:moveTo>
                  <a:pt x="198" y="40"/>
                </a:moveTo>
                <a:lnTo>
                  <a:pt x="206" y="29"/>
                </a:lnTo>
                <a:lnTo>
                  <a:pt x="230" y="40"/>
                </a:lnTo>
                <a:lnTo>
                  <a:pt x="262" y="40"/>
                </a:lnTo>
                <a:lnTo>
                  <a:pt x="270" y="40"/>
                </a:lnTo>
                <a:lnTo>
                  <a:pt x="270" y="20"/>
                </a:lnTo>
                <a:lnTo>
                  <a:pt x="294" y="20"/>
                </a:lnTo>
                <a:lnTo>
                  <a:pt x="314" y="29"/>
                </a:lnTo>
                <a:lnTo>
                  <a:pt x="314" y="40"/>
                </a:lnTo>
                <a:lnTo>
                  <a:pt x="335" y="29"/>
                </a:lnTo>
                <a:lnTo>
                  <a:pt x="302" y="20"/>
                </a:lnTo>
                <a:lnTo>
                  <a:pt x="335" y="11"/>
                </a:lnTo>
                <a:lnTo>
                  <a:pt x="302" y="11"/>
                </a:lnTo>
                <a:lnTo>
                  <a:pt x="294" y="0"/>
                </a:lnTo>
                <a:lnTo>
                  <a:pt x="282" y="11"/>
                </a:lnTo>
                <a:lnTo>
                  <a:pt x="270" y="11"/>
                </a:lnTo>
                <a:lnTo>
                  <a:pt x="262" y="11"/>
                </a:lnTo>
                <a:lnTo>
                  <a:pt x="262" y="0"/>
                </a:lnTo>
                <a:lnTo>
                  <a:pt x="250" y="11"/>
                </a:lnTo>
                <a:lnTo>
                  <a:pt x="230" y="11"/>
                </a:lnTo>
                <a:lnTo>
                  <a:pt x="206" y="20"/>
                </a:lnTo>
                <a:lnTo>
                  <a:pt x="177" y="20"/>
                </a:lnTo>
                <a:lnTo>
                  <a:pt x="156" y="29"/>
                </a:lnTo>
                <a:lnTo>
                  <a:pt x="156" y="40"/>
                </a:lnTo>
                <a:lnTo>
                  <a:pt x="169" y="40"/>
                </a:lnTo>
                <a:lnTo>
                  <a:pt x="156" y="40"/>
                </a:lnTo>
                <a:lnTo>
                  <a:pt x="145" y="40"/>
                </a:lnTo>
                <a:lnTo>
                  <a:pt x="145" y="29"/>
                </a:lnTo>
                <a:lnTo>
                  <a:pt x="125" y="40"/>
                </a:lnTo>
                <a:lnTo>
                  <a:pt x="133" y="49"/>
                </a:lnTo>
                <a:lnTo>
                  <a:pt x="145" y="49"/>
                </a:lnTo>
                <a:lnTo>
                  <a:pt x="113" y="72"/>
                </a:lnTo>
                <a:lnTo>
                  <a:pt x="95" y="102"/>
                </a:lnTo>
                <a:lnTo>
                  <a:pt x="61" y="134"/>
                </a:lnTo>
                <a:lnTo>
                  <a:pt x="51" y="122"/>
                </a:lnTo>
                <a:lnTo>
                  <a:pt x="40" y="145"/>
                </a:lnTo>
                <a:lnTo>
                  <a:pt x="31" y="145"/>
                </a:lnTo>
                <a:lnTo>
                  <a:pt x="0" y="165"/>
                </a:lnTo>
                <a:lnTo>
                  <a:pt x="0" y="174"/>
                </a:lnTo>
                <a:lnTo>
                  <a:pt x="0" y="183"/>
                </a:lnTo>
                <a:lnTo>
                  <a:pt x="8" y="194"/>
                </a:lnTo>
                <a:lnTo>
                  <a:pt x="0" y="206"/>
                </a:lnTo>
                <a:lnTo>
                  <a:pt x="8" y="206"/>
                </a:lnTo>
                <a:lnTo>
                  <a:pt x="8" y="227"/>
                </a:lnTo>
                <a:lnTo>
                  <a:pt x="31" y="227"/>
                </a:lnTo>
                <a:lnTo>
                  <a:pt x="72" y="206"/>
                </a:lnTo>
                <a:lnTo>
                  <a:pt x="84" y="206"/>
                </a:lnTo>
                <a:lnTo>
                  <a:pt x="95" y="194"/>
                </a:lnTo>
                <a:lnTo>
                  <a:pt x="104" y="194"/>
                </a:lnTo>
                <a:lnTo>
                  <a:pt x="95" y="174"/>
                </a:lnTo>
                <a:lnTo>
                  <a:pt x="104" y="174"/>
                </a:lnTo>
                <a:lnTo>
                  <a:pt x="95" y="145"/>
                </a:lnTo>
                <a:lnTo>
                  <a:pt x="95" y="122"/>
                </a:lnTo>
                <a:lnTo>
                  <a:pt x="125" y="122"/>
                </a:lnTo>
                <a:lnTo>
                  <a:pt x="113" y="113"/>
                </a:lnTo>
                <a:lnTo>
                  <a:pt x="125" y="81"/>
                </a:lnTo>
                <a:lnTo>
                  <a:pt x="145" y="72"/>
                </a:lnTo>
                <a:lnTo>
                  <a:pt x="156" y="49"/>
                </a:lnTo>
                <a:lnTo>
                  <a:pt x="169" y="49"/>
                </a:lnTo>
                <a:lnTo>
                  <a:pt x="177" y="40"/>
                </a:lnTo>
                <a:lnTo>
                  <a:pt x="198" y="49"/>
                </a:lnTo>
                <a:lnTo>
                  <a:pt x="198" y="4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2" name="Freeform 242"/>
          <p:cNvSpPr>
            <a:spLocks/>
          </p:cNvSpPr>
          <p:nvPr/>
        </p:nvSpPr>
        <p:spPr bwMode="auto">
          <a:xfrm>
            <a:off x="4225925" y="1931988"/>
            <a:ext cx="531813" cy="360362"/>
          </a:xfrm>
          <a:custGeom>
            <a:avLst/>
            <a:gdLst>
              <a:gd name="T0" fmla="*/ 198 w 335"/>
              <a:gd name="T1" fmla="*/ 40 h 227"/>
              <a:gd name="T2" fmla="*/ 206 w 335"/>
              <a:gd name="T3" fmla="*/ 29 h 227"/>
              <a:gd name="T4" fmla="*/ 230 w 335"/>
              <a:gd name="T5" fmla="*/ 40 h 227"/>
              <a:gd name="T6" fmla="*/ 262 w 335"/>
              <a:gd name="T7" fmla="*/ 40 h 227"/>
              <a:gd name="T8" fmla="*/ 270 w 335"/>
              <a:gd name="T9" fmla="*/ 40 h 227"/>
              <a:gd name="T10" fmla="*/ 270 w 335"/>
              <a:gd name="T11" fmla="*/ 20 h 227"/>
              <a:gd name="T12" fmla="*/ 294 w 335"/>
              <a:gd name="T13" fmla="*/ 20 h 227"/>
              <a:gd name="T14" fmla="*/ 314 w 335"/>
              <a:gd name="T15" fmla="*/ 29 h 227"/>
              <a:gd name="T16" fmla="*/ 314 w 335"/>
              <a:gd name="T17" fmla="*/ 40 h 227"/>
              <a:gd name="T18" fmla="*/ 335 w 335"/>
              <a:gd name="T19" fmla="*/ 29 h 227"/>
              <a:gd name="T20" fmla="*/ 302 w 335"/>
              <a:gd name="T21" fmla="*/ 20 h 227"/>
              <a:gd name="T22" fmla="*/ 335 w 335"/>
              <a:gd name="T23" fmla="*/ 11 h 227"/>
              <a:gd name="T24" fmla="*/ 302 w 335"/>
              <a:gd name="T25" fmla="*/ 11 h 227"/>
              <a:gd name="T26" fmla="*/ 294 w 335"/>
              <a:gd name="T27" fmla="*/ 0 h 227"/>
              <a:gd name="T28" fmla="*/ 282 w 335"/>
              <a:gd name="T29" fmla="*/ 11 h 227"/>
              <a:gd name="T30" fmla="*/ 270 w 335"/>
              <a:gd name="T31" fmla="*/ 11 h 227"/>
              <a:gd name="T32" fmla="*/ 262 w 335"/>
              <a:gd name="T33" fmla="*/ 11 h 227"/>
              <a:gd name="T34" fmla="*/ 262 w 335"/>
              <a:gd name="T35" fmla="*/ 0 h 227"/>
              <a:gd name="T36" fmla="*/ 250 w 335"/>
              <a:gd name="T37" fmla="*/ 11 h 227"/>
              <a:gd name="T38" fmla="*/ 230 w 335"/>
              <a:gd name="T39" fmla="*/ 11 h 227"/>
              <a:gd name="T40" fmla="*/ 206 w 335"/>
              <a:gd name="T41" fmla="*/ 20 h 227"/>
              <a:gd name="T42" fmla="*/ 177 w 335"/>
              <a:gd name="T43" fmla="*/ 20 h 227"/>
              <a:gd name="T44" fmla="*/ 156 w 335"/>
              <a:gd name="T45" fmla="*/ 29 h 227"/>
              <a:gd name="T46" fmla="*/ 156 w 335"/>
              <a:gd name="T47" fmla="*/ 40 h 227"/>
              <a:gd name="T48" fmla="*/ 169 w 335"/>
              <a:gd name="T49" fmla="*/ 40 h 227"/>
              <a:gd name="T50" fmla="*/ 156 w 335"/>
              <a:gd name="T51" fmla="*/ 40 h 227"/>
              <a:gd name="T52" fmla="*/ 145 w 335"/>
              <a:gd name="T53" fmla="*/ 40 h 227"/>
              <a:gd name="T54" fmla="*/ 145 w 335"/>
              <a:gd name="T55" fmla="*/ 29 h 227"/>
              <a:gd name="T56" fmla="*/ 125 w 335"/>
              <a:gd name="T57" fmla="*/ 40 h 227"/>
              <a:gd name="T58" fmla="*/ 133 w 335"/>
              <a:gd name="T59" fmla="*/ 49 h 227"/>
              <a:gd name="T60" fmla="*/ 145 w 335"/>
              <a:gd name="T61" fmla="*/ 49 h 227"/>
              <a:gd name="T62" fmla="*/ 113 w 335"/>
              <a:gd name="T63" fmla="*/ 72 h 227"/>
              <a:gd name="T64" fmla="*/ 95 w 335"/>
              <a:gd name="T65" fmla="*/ 102 h 227"/>
              <a:gd name="T66" fmla="*/ 61 w 335"/>
              <a:gd name="T67" fmla="*/ 134 h 227"/>
              <a:gd name="T68" fmla="*/ 51 w 335"/>
              <a:gd name="T69" fmla="*/ 122 h 227"/>
              <a:gd name="T70" fmla="*/ 40 w 335"/>
              <a:gd name="T71" fmla="*/ 145 h 227"/>
              <a:gd name="T72" fmla="*/ 31 w 335"/>
              <a:gd name="T73" fmla="*/ 145 h 227"/>
              <a:gd name="T74" fmla="*/ 0 w 335"/>
              <a:gd name="T75" fmla="*/ 165 h 227"/>
              <a:gd name="T76" fmla="*/ 0 w 335"/>
              <a:gd name="T77" fmla="*/ 174 h 227"/>
              <a:gd name="T78" fmla="*/ 0 w 335"/>
              <a:gd name="T79" fmla="*/ 183 h 227"/>
              <a:gd name="T80" fmla="*/ 8 w 335"/>
              <a:gd name="T81" fmla="*/ 194 h 227"/>
              <a:gd name="T82" fmla="*/ 0 w 335"/>
              <a:gd name="T83" fmla="*/ 206 h 227"/>
              <a:gd name="T84" fmla="*/ 8 w 335"/>
              <a:gd name="T85" fmla="*/ 206 h 227"/>
              <a:gd name="T86" fmla="*/ 8 w 335"/>
              <a:gd name="T87" fmla="*/ 227 h 227"/>
              <a:gd name="T88" fmla="*/ 31 w 335"/>
              <a:gd name="T89" fmla="*/ 227 h 227"/>
              <a:gd name="T90" fmla="*/ 72 w 335"/>
              <a:gd name="T91" fmla="*/ 206 h 227"/>
              <a:gd name="T92" fmla="*/ 84 w 335"/>
              <a:gd name="T93" fmla="*/ 206 h 227"/>
              <a:gd name="T94" fmla="*/ 95 w 335"/>
              <a:gd name="T95" fmla="*/ 194 h 227"/>
              <a:gd name="T96" fmla="*/ 104 w 335"/>
              <a:gd name="T97" fmla="*/ 194 h 227"/>
              <a:gd name="T98" fmla="*/ 95 w 335"/>
              <a:gd name="T99" fmla="*/ 174 h 227"/>
              <a:gd name="T100" fmla="*/ 104 w 335"/>
              <a:gd name="T101" fmla="*/ 174 h 227"/>
              <a:gd name="T102" fmla="*/ 95 w 335"/>
              <a:gd name="T103" fmla="*/ 145 h 227"/>
              <a:gd name="T104" fmla="*/ 95 w 335"/>
              <a:gd name="T105" fmla="*/ 122 h 227"/>
              <a:gd name="T106" fmla="*/ 125 w 335"/>
              <a:gd name="T107" fmla="*/ 122 h 227"/>
              <a:gd name="T108" fmla="*/ 113 w 335"/>
              <a:gd name="T109" fmla="*/ 113 h 227"/>
              <a:gd name="T110" fmla="*/ 125 w 335"/>
              <a:gd name="T111" fmla="*/ 81 h 227"/>
              <a:gd name="T112" fmla="*/ 145 w 335"/>
              <a:gd name="T113" fmla="*/ 72 h 227"/>
              <a:gd name="T114" fmla="*/ 156 w 335"/>
              <a:gd name="T115" fmla="*/ 49 h 227"/>
              <a:gd name="T116" fmla="*/ 169 w 335"/>
              <a:gd name="T117" fmla="*/ 49 h 227"/>
              <a:gd name="T118" fmla="*/ 177 w 335"/>
              <a:gd name="T119" fmla="*/ 40 h 227"/>
              <a:gd name="T120" fmla="*/ 198 w 335"/>
              <a:gd name="T121" fmla="*/ 49 h 227"/>
              <a:gd name="T122" fmla="*/ 198 w 335"/>
              <a:gd name="T123" fmla="*/ 4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5" h="227">
                <a:moveTo>
                  <a:pt x="198" y="40"/>
                </a:moveTo>
                <a:lnTo>
                  <a:pt x="206" y="29"/>
                </a:lnTo>
                <a:lnTo>
                  <a:pt x="230" y="40"/>
                </a:lnTo>
                <a:lnTo>
                  <a:pt x="262" y="40"/>
                </a:lnTo>
                <a:lnTo>
                  <a:pt x="270" y="40"/>
                </a:lnTo>
                <a:lnTo>
                  <a:pt x="270" y="20"/>
                </a:lnTo>
                <a:lnTo>
                  <a:pt x="294" y="20"/>
                </a:lnTo>
                <a:lnTo>
                  <a:pt x="314" y="29"/>
                </a:lnTo>
                <a:lnTo>
                  <a:pt x="314" y="40"/>
                </a:lnTo>
                <a:lnTo>
                  <a:pt x="335" y="29"/>
                </a:lnTo>
                <a:lnTo>
                  <a:pt x="302" y="20"/>
                </a:lnTo>
                <a:lnTo>
                  <a:pt x="335" y="11"/>
                </a:lnTo>
                <a:lnTo>
                  <a:pt x="302" y="11"/>
                </a:lnTo>
                <a:lnTo>
                  <a:pt x="294" y="0"/>
                </a:lnTo>
                <a:lnTo>
                  <a:pt x="282" y="11"/>
                </a:lnTo>
                <a:lnTo>
                  <a:pt x="270" y="11"/>
                </a:lnTo>
                <a:lnTo>
                  <a:pt x="262" y="11"/>
                </a:lnTo>
                <a:lnTo>
                  <a:pt x="262" y="0"/>
                </a:lnTo>
                <a:lnTo>
                  <a:pt x="250" y="11"/>
                </a:lnTo>
                <a:lnTo>
                  <a:pt x="230" y="11"/>
                </a:lnTo>
                <a:lnTo>
                  <a:pt x="206" y="20"/>
                </a:lnTo>
                <a:lnTo>
                  <a:pt x="177" y="20"/>
                </a:lnTo>
                <a:lnTo>
                  <a:pt x="156" y="29"/>
                </a:lnTo>
                <a:lnTo>
                  <a:pt x="156" y="40"/>
                </a:lnTo>
                <a:lnTo>
                  <a:pt x="169" y="40"/>
                </a:lnTo>
                <a:lnTo>
                  <a:pt x="156" y="40"/>
                </a:lnTo>
                <a:lnTo>
                  <a:pt x="145" y="40"/>
                </a:lnTo>
                <a:lnTo>
                  <a:pt x="145" y="29"/>
                </a:lnTo>
                <a:lnTo>
                  <a:pt x="125" y="40"/>
                </a:lnTo>
                <a:lnTo>
                  <a:pt x="133" y="49"/>
                </a:lnTo>
                <a:lnTo>
                  <a:pt x="145" y="49"/>
                </a:lnTo>
                <a:lnTo>
                  <a:pt x="113" y="72"/>
                </a:lnTo>
                <a:lnTo>
                  <a:pt x="95" y="102"/>
                </a:lnTo>
                <a:lnTo>
                  <a:pt x="61" y="134"/>
                </a:lnTo>
                <a:lnTo>
                  <a:pt x="51" y="122"/>
                </a:lnTo>
                <a:lnTo>
                  <a:pt x="40" y="145"/>
                </a:lnTo>
                <a:lnTo>
                  <a:pt x="31" y="145"/>
                </a:lnTo>
                <a:lnTo>
                  <a:pt x="0" y="165"/>
                </a:lnTo>
                <a:lnTo>
                  <a:pt x="0" y="174"/>
                </a:lnTo>
                <a:lnTo>
                  <a:pt x="0" y="183"/>
                </a:lnTo>
                <a:lnTo>
                  <a:pt x="8" y="194"/>
                </a:lnTo>
                <a:lnTo>
                  <a:pt x="0" y="206"/>
                </a:lnTo>
                <a:lnTo>
                  <a:pt x="8" y="206"/>
                </a:lnTo>
                <a:lnTo>
                  <a:pt x="8" y="227"/>
                </a:lnTo>
                <a:lnTo>
                  <a:pt x="31" y="227"/>
                </a:lnTo>
                <a:lnTo>
                  <a:pt x="72" y="206"/>
                </a:lnTo>
                <a:lnTo>
                  <a:pt x="84" y="206"/>
                </a:lnTo>
                <a:lnTo>
                  <a:pt x="95" y="194"/>
                </a:lnTo>
                <a:lnTo>
                  <a:pt x="104" y="194"/>
                </a:lnTo>
                <a:lnTo>
                  <a:pt x="95" y="174"/>
                </a:lnTo>
                <a:lnTo>
                  <a:pt x="104" y="174"/>
                </a:lnTo>
                <a:lnTo>
                  <a:pt x="95" y="145"/>
                </a:lnTo>
                <a:lnTo>
                  <a:pt x="95" y="122"/>
                </a:lnTo>
                <a:lnTo>
                  <a:pt x="125" y="122"/>
                </a:lnTo>
                <a:lnTo>
                  <a:pt x="113" y="113"/>
                </a:lnTo>
                <a:lnTo>
                  <a:pt x="125" y="81"/>
                </a:lnTo>
                <a:lnTo>
                  <a:pt x="145" y="72"/>
                </a:lnTo>
                <a:lnTo>
                  <a:pt x="156" y="49"/>
                </a:lnTo>
                <a:lnTo>
                  <a:pt x="169" y="49"/>
                </a:lnTo>
                <a:lnTo>
                  <a:pt x="177" y="40"/>
                </a:lnTo>
                <a:lnTo>
                  <a:pt x="198" y="49"/>
                </a:lnTo>
                <a:lnTo>
                  <a:pt x="198" y="4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3" name="Freeform 243"/>
          <p:cNvSpPr>
            <a:spLocks/>
          </p:cNvSpPr>
          <p:nvPr/>
        </p:nvSpPr>
        <p:spPr bwMode="auto">
          <a:xfrm>
            <a:off x="4359275" y="1997075"/>
            <a:ext cx="263525" cy="379413"/>
          </a:xfrm>
          <a:custGeom>
            <a:avLst/>
            <a:gdLst>
              <a:gd name="T0" fmla="*/ 11 w 166"/>
              <a:gd name="T1" fmla="*/ 154 h 239"/>
              <a:gd name="T2" fmla="*/ 0 w 166"/>
              <a:gd name="T3" fmla="*/ 165 h 239"/>
              <a:gd name="T4" fmla="*/ 20 w 166"/>
              <a:gd name="T5" fmla="*/ 216 h 239"/>
              <a:gd name="T6" fmla="*/ 29 w 166"/>
              <a:gd name="T7" fmla="*/ 239 h 239"/>
              <a:gd name="T8" fmla="*/ 41 w 166"/>
              <a:gd name="T9" fmla="*/ 239 h 239"/>
              <a:gd name="T10" fmla="*/ 49 w 166"/>
              <a:gd name="T11" fmla="*/ 216 h 239"/>
              <a:gd name="T12" fmla="*/ 72 w 166"/>
              <a:gd name="T13" fmla="*/ 216 h 239"/>
              <a:gd name="T14" fmla="*/ 85 w 166"/>
              <a:gd name="T15" fmla="*/ 177 h 239"/>
              <a:gd name="T16" fmla="*/ 102 w 166"/>
              <a:gd name="T17" fmla="*/ 165 h 239"/>
              <a:gd name="T18" fmla="*/ 93 w 166"/>
              <a:gd name="T19" fmla="*/ 165 h 239"/>
              <a:gd name="T20" fmla="*/ 102 w 166"/>
              <a:gd name="T21" fmla="*/ 154 h 239"/>
              <a:gd name="T22" fmla="*/ 85 w 166"/>
              <a:gd name="T23" fmla="*/ 134 h 239"/>
              <a:gd name="T24" fmla="*/ 85 w 166"/>
              <a:gd name="T25" fmla="*/ 113 h 239"/>
              <a:gd name="T26" fmla="*/ 136 w 166"/>
              <a:gd name="T27" fmla="*/ 73 h 239"/>
              <a:gd name="T28" fmla="*/ 146 w 166"/>
              <a:gd name="T29" fmla="*/ 53 h 239"/>
              <a:gd name="T30" fmla="*/ 166 w 166"/>
              <a:gd name="T31" fmla="*/ 53 h 239"/>
              <a:gd name="T32" fmla="*/ 157 w 166"/>
              <a:gd name="T33" fmla="*/ 9 h 239"/>
              <a:gd name="T34" fmla="*/ 114 w 166"/>
              <a:gd name="T35" fmla="*/ 0 h 239"/>
              <a:gd name="T36" fmla="*/ 114 w 166"/>
              <a:gd name="T37" fmla="*/ 9 h 239"/>
              <a:gd name="T38" fmla="*/ 93 w 166"/>
              <a:gd name="T39" fmla="*/ 0 h 239"/>
              <a:gd name="T40" fmla="*/ 85 w 166"/>
              <a:gd name="T41" fmla="*/ 9 h 239"/>
              <a:gd name="T42" fmla="*/ 72 w 166"/>
              <a:gd name="T43" fmla="*/ 9 h 239"/>
              <a:gd name="T44" fmla="*/ 61 w 166"/>
              <a:gd name="T45" fmla="*/ 32 h 239"/>
              <a:gd name="T46" fmla="*/ 41 w 166"/>
              <a:gd name="T47" fmla="*/ 40 h 239"/>
              <a:gd name="T48" fmla="*/ 29 w 166"/>
              <a:gd name="T49" fmla="*/ 73 h 239"/>
              <a:gd name="T50" fmla="*/ 41 w 166"/>
              <a:gd name="T51" fmla="*/ 81 h 239"/>
              <a:gd name="T52" fmla="*/ 11 w 166"/>
              <a:gd name="T53" fmla="*/ 81 h 239"/>
              <a:gd name="T54" fmla="*/ 11 w 166"/>
              <a:gd name="T55" fmla="*/ 105 h 239"/>
              <a:gd name="T56" fmla="*/ 20 w 166"/>
              <a:gd name="T57" fmla="*/ 134 h 239"/>
              <a:gd name="T58" fmla="*/ 11 w 166"/>
              <a:gd name="T59" fmla="*/ 134 h 239"/>
              <a:gd name="T60" fmla="*/ 20 w 166"/>
              <a:gd name="T61" fmla="*/ 154 h 239"/>
              <a:gd name="T62" fmla="*/ 11 w 166"/>
              <a:gd name="T63" fmla="*/ 154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6" h="239">
                <a:moveTo>
                  <a:pt x="11" y="154"/>
                </a:moveTo>
                <a:lnTo>
                  <a:pt x="0" y="165"/>
                </a:lnTo>
                <a:lnTo>
                  <a:pt x="20" y="216"/>
                </a:lnTo>
                <a:lnTo>
                  <a:pt x="29" y="239"/>
                </a:lnTo>
                <a:lnTo>
                  <a:pt x="41" y="239"/>
                </a:lnTo>
                <a:lnTo>
                  <a:pt x="49" y="216"/>
                </a:lnTo>
                <a:lnTo>
                  <a:pt x="72" y="216"/>
                </a:lnTo>
                <a:lnTo>
                  <a:pt x="85" y="177"/>
                </a:lnTo>
                <a:lnTo>
                  <a:pt x="102" y="165"/>
                </a:lnTo>
                <a:lnTo>
                  <a:pt x="93" y="165"/>
                </a:lnTo>
                <a:lnTo>
                  <a:pt x="102" y="154"/>
                </a:lnTo>
                <a:lnTo>
                  <a:pt x="85" y="134"/>
                </a:lnTo>
                <a:lnTo>
                  <a:pt x="85" y="113"/>
                </a:lnTo>
                <a:lnTo>
                  <a:pt x="136" y="73"/>
                </a:lnTo>
                <a:lnTo>
                  <a:pt x="146" y="53"/>
                </a:lnTo>
                <a:lnTo>
                  <a:pt x="166" y="53"/>
                </a:lnTo>
                <a:lnTo>
                  <a:pt x="157" y="9"/>
                </a:lnTo>
                <a:lnTo>
                  <a:pt x="114" y="0"/>
                </a:lnTo>
                <a:lnTo>
                  <a:pt x="114" y="9"/>
                </a:lnTo>
                <a:lnTo>
                  <a:pt x="93" y="0"/>
                </a:lnTo>
                <a:lnTo>
                  <a:pt x="85" y="9"/>
                </a:lnTo>
                <a:lnTo>
                  <a:pt x="72" y="9"/>
                </a:lnTo>
                <a:lnTo>
                  <a:pt x="61" y="32"/>
                </a:lnTo>
                <a:lnTo>
                  <a:pt x="41" y="40"/>
                </a:lnTo>
                <a:lnTo>
                  <a:pt x="29" y="73"/>
                </a:lnTo>
                <a:lnTo>
                  <a:pt x="41" y="81"/>
                </a:lnTo>
                <a:lnTo>
                  <a:pt x="11" y="81"/>
                </a:lnTo>
                <a:lnTo>
                  <a:pt x="11" y="105"/>
                </a:lnTo>
                <a:lnTo>
                  <a:pt x="20" y="134"/>
                </a:lnTo>
                <a:lnTo>
                  <a:pt x="11" y="134"/>
                </a:lnTo>
                <a:lnTo>
                  <a:pt x="20" y="154"/>
                </a:lnTo>
                <a:lnTo>
                  <a:pt x="11" y="15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4" name="Freeform 244"/>
          <p:cNvSpPr>
            <a:spLocks/>
          </p:cNvSpPr>
          <p:nvPr/>
        </p:nvSpPr>
        <p:spPr bwMode="auto">
          <a:xfrm>
            <a:off x="4359275" y="1997075"/>
            <a:ext cx="263525" cy="379413"/>
          </a:xfrm>
          <a:custGeom>
            <a:avLst/>
            <a:gdLst>
              <a:gd name="T0" fmla="*/ 11 w 166"/>
              <a:gd name="T1" fmla="*/ 154 h 239"/>
              <a:gd name="T2" fmla="*/ 0 w 166"/>
              <a:gd name="T3" fmla="*/ 165 h 239"/>
              <a:gd name="T4" fmla="*/ 20 w 166"/>
              <a:gd name="T5" fmla="*/ 216 h 239"/>
              <a:gd name="T6" fmla="*/ 29 w 166"/>
              <a:gd name="T7" fmla="*/ 239 h 239"/>
              <a:gd name="T8" fmla="*/ 41 w 166"/>
              <a:gd name="T9" fmla="*/ 239 h 239"/>
              <a:gd name="T10" fmla="*/ 49 w 166"/>
              <a:gd name="T11" fmla="*/ 216 h 239"/>
              <a:gd name="T12" fmla="*/ 72 w 166"/>
              <a:gd name="T13" fmla="*/ 216 h 239"/>
              <a:gd name="T14" fmla="*/ 85 w 166"/>
              <a:gd name="T15" fmla="*/ 177 h 239"/>
              <a:gd name="T16" fmla="*/ 102 w 166"/>
              <a:gd name="T17" fmla="*/ 165 h 239"/>
              <a:gd name="T18" fmla="*/ 93 w 166"/>
              <a:gd name="T19" fmla="*/ 165 h 239"/>
              <a:gd name="T20" fmla="*/ 102 w 166"/>
              <a:gd name="T21" fmla="*/ 154 h 239"/>
              <a:gd name="T22" fmla="*/ 85 w 166"/>
              <a:gd name="T23" fmla="*/ 134 h 239"/>
              <a:gd name="T24" fmla="*/ 85 w 166"/>
              <a:gd name="T25" fmla="*/ 113 h 239"/>
              <a:gd name="T26" fmla="*/ 136 w 166"/>
              <a:gd name="T27" fmla="*/ 73 h 239"/>
              <a:gd name="T28" fmla="*/ 146 w 166"/>
              <a:gd name="T29" fmla="*/ 53 h 239"/>
              <a:gd name="T30" fmla="*/ 166 w 166"/>
              <a:gd name="T31" fmla="*/ 53 h 239"/>
              <a:gd name="T32" fmla="*/ 157 w 166"/>
              <a:gd name="T33" fmla="*/ 9 h 239"/>
              <a:gd name="T34" fmla="*/ 114 w 166"/>
              <a:gd name="T35" fmla="*/ 0 h 239"/>
              <a:gd name="T36" fmla="*/ 114 w 166"/>
              <a:gd name="T37" fmla="*/ 9 h 239"/>
              <a:gd name="T38" fmla="*/ 93 w 166"/>
              <a:gd name="T39" fmla="*/ 0 h 239"/>
              <a:gd name="T40" fmla="*/ 85 w 166"/>
              <a:gd name="T41" fmla="*/ 9 h 239"/>
              <a:gd name="T42" fmla="*/ 72 w 166"/>
              <a:gd name="T43" fmla="*/ 9 h 239"/>
              <a:gd name="T44" fmla="*/ 61 w 166"/>
              <a:gd name="T45" fmla="*/ 32 h 239"/>
              <a:gd name="T46" fmla="*/ 41 w 166"/>
              <a:gd name="T47" fmla="*/ 40 h 239"/>
              <a:gd name="T48" fmla="*/ 29 w 166"/>
              <a:gd name="T49" fmla="*/ 73 h 239"/>
              <a:gd name="T50" fmla="*/ 41 w 166"/>
              <a:gd name="T51" fmla="*/ 81 h 239"/>
              <a:gd name="T52" fmla="*/ 11 w 166"/>
              <a:gd name="T53" fmla="*/ 81 h 239"/>
              <a:gd name="T54" fmla="*/ 11 w 166"/>
              <a:gd name="T55" fmla="*/ 105 h 239"/>
              <a:gd name="T56" fmla="*/ 20 w 166"/>
              <a:gd name="T57" fmla="*/ 134 h 239"/>
              <a:gd name="T58" fmla="*/ 11 w 166"/>
              <a:gd name="T59" fmla="*/ 134 h 239"/>
              <a:gd name="T60" fmla="*/ 20 w 166"/>
              <a:gd name="T61" fmla="*/ 154 h 239"/>
              <a:gd name="T62" fmla="*/ 11 w 166"/>
              <a:gd name="T63" fmla="*/ 154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6" h="239">
                <a:moveTo>
                  <a:pt x="11" y="154"/>
                </a:moveTo>
                <a:lnTo>
                  <a:pt x="0" y="165"/>
                </a:lnTo>
                <a:lnTo>
                  <a:pt x="20" y="216"/>
                </a:lnTo>
                <a:lnTo>
                  <a:pt x="29" y="239"/>
                </a:lnTo>
                <a:lnTo>
                  <a:pt x="41" y="239"/>
                </a:lnTo>
                <a:lnTo>
                  <a:pt x="49" y="216"/>
                </a:lnTo>
                <a:lnTo>
                  <a:pt x="72" y="216"/>
                </a:lnTo>
                <a:lnTo>
                  <a:pt x="85" y="177"/>
                </a:lnTo>
                <a:lnTo>
                  <a:pt x="102" y="165"/>
                </a:lnTo>
                <a:lnTo>
                  <a:pt x="93" y="165"/>
                </a:lnTo>
                <a:lnTo>
                  <a:pt x="102" y="154"/>
                </a:lnTo>
                <a:lnTo>
                  <a:pt x="85" y="134"/>
                </a:lnTo>
                <a:lnTo>
                  <a:pt x="85" y="113"/>
                </a:lnTo>
                <a:lnTo>
                  <a:pt x="136" y="73"/>
                </a:lnTo>
                <a:lnTo>
                  <a:pt x="146" y="53"/>
                </a:lnTo>
                <a:lnTo>
                  <a:pt x="166" y="53"/>
                </a:lnTo>
                <a:lnTo>
                  <a:pt x="157" y="9"/>
                </a:lnTo>
                <a:lnTo>
                  <a:pt x="114" y="0"/>
                </a:lnTo>
                <a:lnTo>
                  <a:pt x="114" y="9"/>
                </a:lnTo>
                <a:lnTo>
                  <a:pt x="93" y="0"/>
                </a:lnTo>
                <a:lnTo>
                  <a:pt x="85" y="9"/>
                </a:lnTo>
                <a:lnTo>
                  <a:pt x="72" y="9"/>
                </a:lnTo>
                <a:lnTo>
                  <a:pt x="61" y="32"/>
                </a:lnTo>
                <a:lnTo>
                  <a:pt x="41" y="40"/>
                </a:lnTo>
                <a:lnTo>
                  <a:pt x="29" y="73"/>
                </a:lnTo>
                <a:lnTo>
                  <a:pt x="41" y="81"/>
                </a:lnTo>
                <a:lnTo>
                  <a:pt x="11" y="81"/>
                </a:lnTo>
                <a:lnTo>
                  <a:pt x="11" y="105"/>
                </a:lnTo>
                <a:lnTo>
                  <a:pt x="20" y="134"/>
                </a:lnTo>
                <a:lnTo>
                  <a:pt x="11" y="134"/>
                </a:lnTo>
                <a:lnTo>
                  <a:pt x="20" y="154"/>
                </a:lnTo>
                <a:lnTo>
                  <a:pt x="11" y="15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" name="Freeform 245"/>
          <p:cNvSpPr>
            <a:spLocks/>
          </p:cNvSpPr>
          <p:nvPr/>
        </p:nvSpPr>
        <p:spPr bwMode="auto">
          <a:xfrm>
            <a:off x="4541838" y="1965325"/>
            <a:ext cx="249237" cy="274638"/>
          </a:xfrm>
          <a:custGeom>
            <a:avLst/>
            <a:gdLst>
              <a:gd name="T0" fmla="*/ 115 w 157"/>
              <a:gd name="T1" fmla="*/ 19 h 173"/>
              <a:gd name="T2" fmla="*/ 115 w 157"/>
              <a:gd name="T3" fmla="*/ 8 h 173"/>
              <a:gd name="T4" fmla="*/ 96 w 157"/>
              <a:gd name="T5" fmla="*/ 0 h 173"/>
              <a:gd name="T6" fmla="*/ 72 w 157"/>
              <a:gd name="T7" fmla="*/ 0 h 173"/>
              <a:gd name="T8" fmla="*/ 72 w 157"/>
              <a:gd name="T9" fmla="*/ 19 h 173"/>
              <a:gd name="T10" fmla="*/ 64 w 157"/>
              <a:gd name="T11" fmla="*/ 19 h 173"/>
              <a:gd name="T12" fmla="*/ 32 w 157"/>
              <a:gd name="T13" fmla="*/ 19 h 173"/>
              <a:gd name="T14" fmla="*/ 8 w 157"/>
              <a:gd name="T15" fmla="*/ 8 h 173"/>
              <a:gd name="T16" fmla="*/ 0 w 157"/>
              <a:gd name="T17" fmla="*/ 19 h 173"/>
              <a:gd name="T18" fmla="*/ 43 w 157"/>
              <a:gd name="T19" fmla="*/ 29 h 173"/>
              <a:gd name="T20" fmla="*/ 51 w 157"/>
              <a:gd name="T21" fmla="*/ 72 h 173"/>
              <a:gd name="T22" fmla="*/ 64 w 157"/>
              <a:gd name="T23" fmla="*/ 72 h 173"/>
              <a:gd name="T24" fmla="*/ 72 w 157"/>
              <a:gd name="T25" fmla="*/ 72 h 173"/>
              <a:gd name="T26" fmla="*/ 72 w 157"/>
              <a:gd name="T27" fmla="*/ 80 h 173"/>
              <a:gd name="T28" fmla="*/ 32 w 157"/>
              <a:gd name="T29" fmla="*/ 124 h 173"/>
              <a:gd name="T30" fmla="*/ 22 w 157"/>
              <a:gd name="T31" fmla="*/ 124 h 173"/>
              <a:gd name="T32" fmla="*/ 32 w 157"/>
              <a:gd name="T33" fmla="*/ 144 h 173"/>
              <a:gd name="T34" fmla="*/ 32 w 157"/>
              <a:gd name="T35" fmla="*/ 161 h 173"/>
              <a:gd name="T36" fmla="*/ 64 w 157"/>
              <a:gd name="T37" fmla="*/ 173 h 173"/>
              <a:gd name="T38" fmla="*/ 115 w 157"/>
              <a:gd name="T39" fmla="*/ 161 h 173"/>
              <a:gd name="T40" fmla="*/ 157 w 157"/>
              <a:gd name="T41" fmla="*/ 124 h 173"/>
              <a:gd name="T42" fmla="*/ 147 w 157"/>
              <a:gd name="T43" fmla="*/ 101 h 173"/>
              <a:gd name="T44" fmla="*/ 147 w 157"/>
              <a:gd name="T45" fmla="*/ 92 h 173"/>
              <a:gd name="T46" fmla="*/ 136 w 157"/>
              <a:gd name="T47" fmla="*/ 80 h 173"/>
              <a:gd name="T48" fmla="*/ 136 w 157"/>
              <a:gd name="T49" fmla="*/ 72 h 173"/>
              <a:gd name="T50" fmla="*/ 124 w 157"/>
              <a:gd name="T51" fmla="*/ 51 h 173"/>
              <a:gd name="T52" fmla="*/ 124 w 157"/>
              <a:gd name="T53" fmla="*/ 37 h 173"/>
              <a:gd name="T54" fmla="*/ 104 w 157"/>
              <a:gd name="T55" fmla="*/ 29 h 173"/>
              <a:gd name="T56" fmla="*/ 104 w 157"/>
              <a:gd name="T57" fmla="*/ 19 h 173"/>
              <a:gd name="T58" fmla="*/ 115 w 157"/>
              <a:gd name="T59" fmla="*/ 1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7" h="173">
                <a:moveTo>
                  <a:pt x="115" y="19"/>
                </a:moveTo>
                <a:lnTo>
                  <a:pt x="115" y="8"/>
                </a:lnTo>
                <a:lnTo>
                  <a:pt x="96" y="0"/>
                </a:lnTo>
                <a:lnTo>
                  <a:pt x="72" y="0"/>
                </a:lnTo>
                <a:lnTo>
                  <a:pt x="72" y="19"/>
                </a:lnTo>
                <a:lnTo>
                  <a:pt x="64" y="19"/>
                </a:lnTo>
                <a:lnTo>
                  <a:pt x="32" y="19"/>
                </a:lnTo>
                <a:lnTo>
                  <a:pt x="8" y="8"/>
                </a:lnTo>
                <a:lnTo>
                  <a:pt x="0" y="19"/>
                </a:lnTo>
                <a:lnTo>
                  <a:pt x="43" y="29"/>
                </a:lnTo>
                <a:lnTo>
                  <a:pt x="51" y="72"/>
                </a:lnTo>
                <a:lnTo>
                  <a:pt x="64" y="72"/>
                </a:lnTo>
                <a:lnTo>
                  <a:pt x="72" y="72"/>
                </a:lnTo>
                <a:lnTo>
                  <a:pt x="72" y="80"/>
                </a:lnTo>
                <a:lnTo>
                  <a:pt x="32" y="124"/>
                </a:lnTo>
                <a:lnTo>
                  <a:pt x="22" y="124"/>
                </a:lnTo>
                <a:lnTo>
                  <a:pt x="32" y="144"/>
                </a:lnTo>
                <a:lnTo>
                  <a:pt x="32" y="161"/>
                </a:lnTo>
                <a:lnTo>
                  <a:pt x="64" y="173"/>
                </a:lnTo>
                <a:lnTo>
                  <a:pt x="115" y="161"/>
                </a:lnTo>
                <a:lnTo>
                  <a:pt x="157" y="124"/>
                </a:lnTo>
                <a:lnTo>
                  <a:pt x="147" y="101"/>
                </a:lnTo>
                <a:lnTo>
                  <a:pt x="147" y="92"/>
                </a:lnTo>
                <a:lnTo>
                  <a:pt x="136" y="80"/>
                </a:lnTo>
                <a:lnTo>
                  <a:pt x="136" y="72"/>
                </a:lnTo>
                <a:lnTo>
                  <a:pt x="124" y="51"/>
                </a:lnTo>
                <a:lnTo>
                  <a:pt x="124" y="37"/>
                </a:lnTo>
                <a:lnTo>
                  <a:pt x="104" y="29"/>
                </a:lnTo>
                <a:lnTo>
                  <a:pt x="104" y="19"/>
                </a:lnTo>
                <a:lnTo>
                  <a:pt x="115" y="1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6" name="Freeform 246"/>
          <p:cNvSpPr>
            <a:spLocks/>
          </p:cNvSpPr>
          <p:nvPr/>
        </p:nvSpPr>
        <p:spPr bwMode="auto">
          <a:xfrm>
            <a:off x="4541838" y="1965325"/>
            <a:ext cx="249237" cy="274638"/>
          </a:xfrm>
          <a:custGeom>
            <a:avLst/>
            <a:gdLst>
              <a:gd name="T0" fmla="*/ 115 w 157"/>
              <a:gd name="T1" fmla="*/ 19 h 173"/>
              <a:gd name="T2" fmla="*/ 115 w 157"/>
              <a:gd name="T3" fmla="*/ 8 h 173"/>
              <a:gd name="T4" fmla="*/ 96 w 157"/>
              <a:gd name="T5" fmla="*/ 0 h 173"/>
              <a:gd name="T6" fmla="*/ 72 w 157"/>
              <a:gd name="T7" fmla="*/ 0 h 173"/>
              <a:gd name="T8" fmla="*/ 72 w 157"/>
              <a:gd name="T9" fmla="*/ 19 h 173"/>
              <a:gd name="T10" fmla="*/ 64 w 157"/>
              <a:gd name="T11" fmla="*/ 19 h 173"/>
              <a:gd name="T12" fmla="*/ 32 w 157"/>
              <a:gd name="T13" fmla="*/ 19 h 173"/>
              <a:gd name="T14" fmla="*/ 8 w 157"/>
              <a:gd name="T15" fmla="*/ 8 h 173"/>
              <a:gd name="T16" fmla="*/ 0 w 157"/>
              <a:gd name="T17" fmla="*/ 19 h 173"/>
              <a:gd name="T18" fmla="*/ 43 w 157"/>
              <a:gd name="T19" fmla="*/ 29 h 173"/>
              <a:gd name="T20" fmla="*/ 51 w 157"/>
              <a:gd name="T21" fmla="*/ 72 h 173"/>
              <a:gd name="T22" fmla="*/ 64 w 157"/>
              <a:gd name="T23" fmla="*/ 72 h 173"/>
              <a:gd name="T24" fmla="*/ 72 w 157"/>
              <a:gd name="T25" fmla="*/ 72 h 173"/>
              <a:gd name="T26" fmla="*/ 72 w 157"/>
              <a:gd name="T27" fmla="*/ 80 h 173"/>
              <a:gd name="T28" fmla="*/ 32 w 157"/>
              <a:gd name="T29" fmla="*/ 124 h 173"/>
              <a:gd name="T30" fmla="*/ 22 w 157"/>
              <a:gd name="T31" fmla="*/ 124 h 173"/>
              <a:gd name="T32" fmla="*/ 32 w 157"/>
              <a:gd name="T33" fmla="*/ 144 h 173"/>
              <a:gd name="T34" fmla="*/ 32 w 157"/>
              <a:gd name="T35" fmla="*/ 161 h 173"/>
              <a:gd name="T36" fmla="*/ 64 w 157"/>
              <a:gd name="T37" fmla="*/ 173 h 173"/>
              <a:gd name="T38" fmla="*/ 115 w 157"/>
              <a:gd name="T39" fmla="*/ 161 h 173"/>
              <a:gd name="T40" fmla="*/ 157 w 157"/>
              <a:gd name="T41" fmla="*/ 124 h 173"/>
              <a:gd name="T42" fmla="*/ 147 w 157"/>
              <a:gd name="T43" fmla="*/ 101 h 173"/>
              <a:gd name="T44" fmla="*/ 147 w 157"/>
              <a:gd name="T45" fmla="*/ 92 h 173"/>
              <a:gd name="T46" fmla="*/ 136 w 157"/>
              <a:gd name="T47" fmla="*/ 80 h 173"/>
              <a:gd name="T48" fmla="*/ 136 w 157"/>
              <a:gd name="T49" fmla="*/ 72 h 173"/>
              <a:gd name="T50" fmla="*/ 124 w 157"/>
              <a:gd name="T51" fmla="*/ 51 h 173"/>
              <a:gd name="T52" fmla="*/ 124 w 157"/>
              <a:gd name="T53" fmla="*/ 37 h 173"/>
              <a:gd name="T54" fmla="*/ 104 w 157"/>
              <a:gd name="T55" fmla="*/ 29 h 173"/>
              <a:gd name="T56" fmla="*/ 104 w 157"/>
              <a:gd name="T57" fmla="*/ 19 h 173"/>
              <a:gd name="T58" fmla="*/ 115 w 157"/>
              <a:gd name="T59" fmla="*/ 1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7" h="173">
                <a:moveTo>
                  <a:pt x="115" y="19"/>
                </a:moveTo>
                <a:lnTo>
                  <a:pt x="115" y="8"/>
                </a:lnTo>
                <a:lnTo>
                  <a:pt x="96" y="0"/>
                </a:lnTo>
                <a:lnTo>
                  <a:pt x="72" y="0"/>
                </a:lnTo>
                <a:lnTo>
                  <a:pt x="72" y="19"/>
                </a:lnTo>
                <a:lnTo>
                  <a:pt x="64" y="19"/>
                </a:lnTo>
                <a:lnTo>
                  <a:pt x="32" y="19"/>
                </a:lnTo>
                <a:lnTo>
                  <a:pt x="8" y="8"/>
                </a:lnTo>
                <a:lnTo>
                  <a:pt x="0" y="19"/>
                </a:lnTo>
                <a:lnTo>
                  <a:pt x="43" y="29"/>
                </a:lnTo>
                <a:lnTo>
                  <a:pt x="51" y="72"/>
                </a:lnTo>
                <a:lnTo>
                  <a:pt x="64" y="72"/>
                </a:lnTo>
                <a:lnTo>
                  <a:pt x="72" y="72"/>
                </a:lnTo>
                <a:lnTo>
                  <a:pt x="72" y="80"/>
                </a:lnTo>
                <a:lnTo>
                  <a:pt x="32" y="124"/>
                </a:lnTo>
                <a:lnTo>
                  <a:pt x="22" y="124"/>
                </a:lnTo>
                <a:lnTo>
                  <a:pt x="32" y="144"/>
                </a:lnTo>
                <a:lnTo>
                  <a:pt x="32" y="161"/>
                </a:lnTo>
                <a:lnTo>
                  <a:pt x="64" y="173"/>
                </a:lnTo>
                <a:lnTo>
                  <a:pt x="115" y="161"/>
                </a:lnTo>
                <a:lnTo>
                  <a:pt x="157" y="124"/>
                </a:lnTo>
                <a:lnTo>
                  <a:pt x="147" y="101"/>
                </a:lnTo>
                <a:lnTo>
                  <a:pt x="147" y="92"/>
                </a:lnTo>
                <a:lnTo>
                  <a:pt x="136" y="80"/>
                </a:lnTo>
                <a:lnTo>
                  <a:pt x="136" y="72"/>
                </a:lnTo>
                <a:lnTo>
                  <a:pt x="124" y="51"/>
                </a:lnTo>
                <a:lnTo>
                  <a:pt x="124" y="37"/>
                </a:lnTo>
                <a:lnTo>
                  <a:pt x="104" y="29"/>
                </a:lnTo>
                <a:lnTo>
                  <a:pt x="104" y="19"/>
                </a:lnTo>
                <a:lnTo>
                  <a:pt x="115" y="1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7" name="Freeform 247"/>
          <p:cNvSpPr>
            <a:spLocks/>
          </p:cNvSpPr>
          <p:nvPr/>
        </p:nvSpPr>
        <p:spPr bwMode="auto">
          <a:xfrm>
            <a:off x="1252538" y="1863725"/>
            <a:ext cx="1781175" cy="920750"/>
          </a:xfrm>
          <a:custGeom>
            <a:avLst/>
            <a:gdLst>
              <a:gd name="T0" fmla="*/ 891 w 1122"/>
              <a:gd name="T1" fmla="*/ 476 h 580"/>
              <a:gd name="T2" fmla="*/ 818 w 1122"/>
              <a:gd name="T3" fmla="*/ 519 h 580"/>
              <a:gd name="T4" fmla="*/ 722 w 1122"/>
              <a:gd name="T5" fmla="*/ 539 h 580"/>
              <a:gd name="T6" fmla="*/ 683 w 1122"/>
              <a:gd name="T7" fmla="*/ 548 h 580"/>
              <a:gd name="T8" fmla="*/ 607 w 1122"/>
              <a:gd name="T9" fmla="*/ 580 h 580"/>
              <a:gd name="T10" fmla="*/ 660 w 1122"/>
              <a:gd name="T11" fmla="*/ 505 h 580"/>
              <a:gd name="T12" fmla="*/ 683 w 1122"/>
              <a:gd name="T13" fmla="*/ 496 h 580"/>
              <a:gd name="T14" fmla="*/ 619 w 1122"/>
              <a:gd name="T15" fmla="*/ 455 h 580"/>
              <a:gd name="T16" fmla="*/ 555 w 1122"/>
              <a:gd name="T17" fmla="*/ 455 h 580"/>
              <a:gd name="T18" fmla="*/ 494 w 1122"/>
              <a:gd name="T19" fmla="*/ 432 h 580"/>
              <a:gd name="T20" fmla="*/ 40 w 1122"/>
              <a:gd name="T21" fmla="*/ 414 h 580"/>
              <a:gd name="T22" fmla="*/ 20 w 1122"/>
              <a:gd name="T23" fmla="*/ 372 h 580"/>
              <a:gd name="T24" fmla="*/ 61 w 1122"/>
              <a:gd name="T25" fmla="*/ 313 h 580"/>
              <a:gd name="T26" fmla="*/ 61 w 1122"/>
              <a:gd name="T27" fmla="*/ 238 h 580"/>
              <a:gd name="T28" fmla="*/ 20 w 1122"/>
              <a:gd name="T29" fmla="*/ 226 h 580"/>
              <a:gd name="T30" fmla="*/ 243 w 1122"/>
              <a:gd name="T31" fmla="*/ 84 h 580"/>
              <a:gd name="T32" fmla="*/ 344 w 1122"/>
              <a:gd name="T33" fmla="*/ 64 h 580"/>
              <a:gd name="T34" fmla="*/ 377 w 1122"/>
              <a:gd name="T35" fmla="*/ 72 h 580"/>
              <a:gd name="T36" fmla="*/ 449 w 1122"/>
              <a:gd name="T37" fmla="*/ 64 h 580"/>
              <a:gd name="T38" fmla="*/ 514 w 1122"/>
              <a:gd name="T39" fmla="*/ 93 h 580"/>
              <a:gd name="T40" fmla="*/ 555 w 1122"/>
              <a:gd name="T41" fmla="*/ 93 h 580"/>
              <a:gd name="T42" fmla="*/ 575 w 1122"/>
              <a:gd name="T43" fmla="*/ 93 h 580"/>
              <a:gd name="T44" fmla="*/ 660 w 1122"/>
              <a:gd name="T45" fmla="*/ 101 h 580"/>
              <a:gd name="T46" fmla="*/ 701 w 1122"/>
              <a:gd name="T47" fmla="*/ 84 h 580"/>
              <a:gd name="T48" fmla="*/ 754 w 1122"/>
              <a:gd name="T49" fmla="*/ 84 h 580"/>
              <a:gd name="T50" fmla="*/ 733 w 1122"/>
              <a:gd name="T51" fmla="*/ 101 h 580"/>
              <a:gd name="T52" fmla="*/ 765 w 1122"/>
              <a:gd name="T53" fmla="*/ 64 h 580"/>
              <a:gd name="T54" fmla="*/ 839 w 1122"/>
              <a:gd name="T55" fmla="*/ 12 h 580"/>
              <a:gd name="T56" fmla="*/ 859 w 1122"/>
              <a:gd name="T57" fmla="*/ 20 h 580"/>
              <a:gd name="T58" fmla="*/ 818 w 1122"/>
              <a:gd name="T59" fmla="*/ 32 h 580"/>
              <a:gd name="T60" fmla="*/ 818 w 1122"/>
              <a:gd name="T61" fmla="*/ 72 h 580"/>
              <a:gd name="T62" fmla="*/ 847 w 1122"/>
              <a:gd name="T63" fmla="*/ 84 h 580"/>
              <a:gd name="T64" fmla="*/ 883 w 1122"/>
              <a:gd name="T65" fmla="*/ 93 h 580"/>
              <a:gd name="T66" fmla="*/ 944 w 1122"/>
              <a:gd name="T67" fmla="*/ 72 h 580"/>
              <a:gd name="T68" fmla="*/ 912 w 1122"/>
              <a:gd name="T69" fmla="*/ 116 h 580"/>
              <a:gd name="T70" fmla="*/ 839 w 1122"/>
              <a:gd name="T71" fmla="*/ 124 h 580"/>
              <a:gd name="T72" fmla="*/ 754 w 1122"/>
              <a:gd name="T73" fmla="*/ 165 h 580"/>
              <a:gd name="T74" fmla="*/ 692 w 1122"/>
              <a:gd name="T75" fmla="*/ 197 h 580"/>
              <a:gd name="T76" fmla="*/ 619 w 1122"/>
              <a:gd name="T77" fmla="*/ 261 h 580"/>
              <a:gd name="T78" fmla="*/ 649 w 1122"/>
              <a:gd name="T79" fmla="*/ 290 h 580"/>
              <a:gd name="T80" fmla="*/ 722 w 1122"/>
              <a:gd name="T81" fmla="*/ 362 h 580"/>
              <a:gd name="T82" fmla="*/ 786 w 1122"/>
              <a:gd name="T83" fmla="*/ 333 h 580"/>
              <a:gd name="T84" fmla="*/ 847 w 1122"/>
              <a:gd name="T85" fmla="*/ 261 h 580"/>
              <a:gd name="T86" fmla="*/ 891 w 1122"/>
              <a:gd name="T87" fmla="*/ 197 h 580"/>
              <a:gd name="T88" fmla="*/ 973 w 1122"/>
              <a:gd name="T89" fmla="*/ 208 h 580"/>
              <a:gd name="T90" fmla="*/ 984 w 1122"/>
              <a:gd name="T91" fmla="*/ 249 h 580"/>
              <a:gd name="T92" fmla="*/ 1037 w 1122"/>
              <a:gd name="T93" fmla="*/ 238 h 580"/>
              <a:gd name="T94" fmla="*/ 1058 w 1122"/>
              <a:gd name="T95" fmla="*/ 299 h 580"/>
              <a:gd name="T96" fmla="*/ 1089 w 1122"/>
              <a:gd name="T97" fmla="*/ 322 h 580"/>
              <a:gd name="T98" fmla="*/ 1089 w 1122"/>
              <a:gd name="T99" fmla="*/ 342 h 580"/>
              <a:gd name="T100" fmla="*/ 1122 w 1122"/>
              <a:gd name="T101" fmla="*/ 351 h 580"/>
              <a:gd name="T102" fmla="*/ 1037 w 1122"/>
              <a:gd name="T103" fmla="*/ 414 h 580"/>
              <a:gd name="T104" fmla="*/ 920 w 1122"/>
              <a:gd name="T105" fmla="*/ 432 h 580"/>
              <a:gd name="T106" fmla="*/ 839 w 1122"/>
              <a:gd name="T107" fmla="*/ 476 h 580"/>
              <a:gd name="T108" fmla="*/ 964 w 1122"/>
              <a:gd name="T109" fmla="*/ 446 h 580"/>
              <a:gd name="T110" fmla="*/ 944 w 1122"/>
              <a:gd name="T111" fmla="*/ 467 h 580"/>
              <a:gd name="T112" fmla="*/ 984 w 1122"/>
              <a:gd name="T113" fmla="*/ 496 h 580"/>
              <a:gd name="T114" fmla="*/ 1008 w 1122"/>
              <a:gd name="T115" fmla="*/ 496 h 580"/>
              <a:gd name="T116" fmla="*/ 900 w 1122"/>
              <a:gd name="T117" fmla="*/ 548 h 580"/>
              <a:gd name="T118" fmla="*/ 920 w 1122"/>
              <a:gd name="T119" fmla="*/ 505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22" h="580">
                <a:moveTo>
                  <a:pt x="891" y="505"/>
                </a:moveTo>
                <a:lnTo>
                  <a:pt x="883" y="505"/>
                </a:lnTo>
                <a:lnTo>
                  <a:pt x="891" y="476"/>
                </a:lnTo>
                <a:lnTo>
                  <a:pt x="868" y="467"/>
                </a:lnTo>
                <a:lnTo>
                  <a:pt x="839" y="505"/>
                </a:lnTo>
                <a:lnTo>
                  <a:pt x="818" y="519"/>
                </a:lnTo>
                <a:lnTo>
                  <a:pt x="765" y="519"/>
                </a:lnTo>
                <a:lnTo>
                  <a:pt x="745" y="528"/>
                </a:lnTo>
                <a:lnTo>
                  <a:pt x="722" y="539"/>
                </a:lnTo>
                <a:lnTo>
                  <a:pt x="683" y="539"/>
                </a:lnTo>
                <a:lnTo>
                  <a:pt x="669" y="548"/>
                </a:lnTo>
                <a:lnTo>
                  <a:pt x="683" y="548"/>
                </a:lnTo>
                <a:lnTo>
                  <a:pt x="692" y="557"/>
                </a:lnTo>
                <a:lnTo>
                  <a:pt x="639" y="557"/>
                </a:lnTo>
                <a:lnTo>
                  <a:pt x="607" y="580"/>
                </a:lnTo>
                <a:lnTo>
                  <a:pt x="628" y="548"/>
                </a:lnTo>
                <a:lnTo>
                  <a:pt x="639" y="548"/>
                </a:lnTo>
                <a:lnTo>
                  <a:pt x="660" y="505"/>
                </a:lnTo>
                <a:lnTo>
                  <a:pt x="683" y="528"/>
                </a:lnTo>
                <a:lnTo>
                  <a:pt x="692" y="519"/>
                </a:lnTo>
                <a:lnTo>
                  <a:pt x="683" y="496"/>
                </a:lnTo>
                <a:lnTo>
                  <a:pt x="628" y="487"/>
                </a:lnTo>
                <a:lnTo>
                  <a:pt x="639" y="455"/>
                </a:lnTo>
                <a:lnTo>
                  <a:pt x="619" y="455"/>
                </a:lnTo>
                <a:lnTo>
                  <a:pt x="619" y="446"/>
                </a:lnTo>
                <a:lnTo>
                  <a:pt x="596" y="432"/>
                </a:lnTo>
                <a:lnTo>
                  <a:pt x="555" y="455"/>
                </a:lnTo>
                <a:lnTo>
                  <a:pt x="567" y="455"/>
                </a:lnTo>
                <a:lnTo>
                  <a:pt x="502" y="446"/>
                </a:lnTo>
                <a:lnTo>
                  <a:pt x="494" y="432"/>
                </a:lnTo>
                <a:lnTo>
                  <a:pt x="478" y="432"/>
                </a:lnTo>
                <a:lnTo>
                  <a:pt x="61" y="432"/>
                </a:lnTo>
                <a:lnTo>
                  <a:pt x="40" y="414"/>
                </a:lnTo>
                <a:lnTo>
                  <a:pt x="20" y="394"/>
                </a:lnTo>
                <a:lnTo>
                  <a:pt x="32" y="372"/>
                </a:lnTo>
                <a:lnTo>
                  <a:pt x="20" y="372"/>
                </a:lnTo>
                <a:lnTo>
                  <a:pt x="20" y="342"/>
                </a:lnTo>
                <a:lnTo>
                  <a:pt x="52" y="333"/>
                </a:lnTo>
                <a:lnTo>
                  <a:pt x="61" y="313"/>
                </a:lnTo>
                <a:lnTo>
                  <a:pt x="52" y="299"/>
                </a:lnTo>
                <a:lnTo>
                  <a:pt x="61" y="261"/>
                </a:lnTo>
                <a:lnTo>
                  <a:pt x="61" y="238"/>
                </a:lnTo>
                <a:lnTo>
                  <a:pt x="20" y="249"/>
                </a:lnTo>
                <a:lnTo>
                  <a:pt x="8" y="238"/>
                </a:lnTo>
                <a:lnTo>
                  <a:pt x="20" y="226"/>
                </a:lnTo>
                <a:lnTo>
                  <a:pt x="0" y="226"/>
                </a:lnTo>
                <a:lnTo>
                  <a:pt x="198" y="72"/>
                </a:lnTo>
                <a:lnTo>
                  <a:pt x="243" y="84"/>
                </a:lnTo>
                <a:lnTo>
                  <a:pt x="259" y="72"/>
                </a:lnTo>
                <a:lnTo>
                  <a:pt x="280" y="72"/>
                </a:lnTo>
                <a:lnTo>
                  <a:pt x="344" y="64"/>
                </a:lnTo>
                <a:lnTo>
                  <a:pt x="377" y="55"/>
                </a:lnTo>
                <a:lnTo>
                  <a:pt x="388" y="64"/>
                </a:lnTo>
                <a:lnTo>
                  <a:pt x="377" y="72"/>
                </a:lnTo>
                <a:lnTo>
                  <a:pt x="406" y="72"/>
                </a:lnTo>
                <a:lnTo>
                  <a:pt x="430" y="64"/>
                </a:lnTo>
                <a:lnTo>
                  <a:pt x="449" y="64"/>
                </a:lnTo>
                <a:lnTo>
                  <a:pt x="462" y="72"/>
                </a:lnTo>
                <a:lnTo>
                  <a:pt x="514" y="84"/>
                </a:lnTo>
                <a:lnTo>
                  <a:pt x="514" y="93"/>
                </a:lnTo>
                <a:lnTo>
                  <a:pt x="478" y="101"/>
                </a:lnTo>
                <a:lnTo>
                  <a:pt x="514" y="101"/>
                </a:lnTo>
                <a:lnTo>
                  <a:pt x="555" y="93"/>
                </a:lnTo>
                <a:lnTo>
                  <a:pt x="575" y="101"/>
                </a:lnTo>
                <a:lnTo>
                  <a:pt x="587" y="93"/>
                </a:lnTo>
                <a:lnTo>
                  <a:pt x="575" y="93"/>
                </a:lnTo>
                <a:lnTo>
                  <a:pt x="628" y="84"/>
                </a:lnTo>
                <a:lnTo>
                  <a:pt x="628" y="93"/>
                </a:lnTo>
                <a:lnTo>
                  <a:pt x="660" y="101"/>
                </a:lnTo>
                <a:lnTo>
                  <a:pt x="692" y="101"/>
                </a:lnTo>
                <a:lnTo>
                  <a:pt x="722" y="84"/>
                </a:lnTo>
                <a:lnTo>
                  <a:pt x="701" y="84"/>
                </a:lnTo>
                <a:lnTo>
                  <a:pt x="745" y="64"/>
                </a:lnTo>
                <a:lnTo>
                  <a:pt x="754" y="72"/>
                </a:lnTo>
                <a:lnTo>
                  <a:pt x="754" y="84"/>
                </a:lnTo>
                <a:lnTo>
                  <a:pt x="733" y="93"/>
                </a:lnTo>
                <a:lnTo>
                  <a:pt x="722" y="101"/>
                </a:lnTo>
                <a:lnTo>
                  <a:pt x="733" y="101"/>
                </a:lnTo>
                <a:lnTo>
                  <a:pt x="765" y="84"/>
                </a:lnTo>
                <a:lnTo>
                  <a:pt x="786" y="72"/>
                </a:lnTo>
                <a:lnTo>
                  <a:pt x="765" y="64"/>
                </a:lnTo>
                <a:lnTo>
                  <a:pt x="765" y="55"/>
                </a:lnTo>
                <a:lnTo>
                  <a:pt x="807" y="32"/>
                </a:lnTo>
                <a:lnTo>
                  <a:pt x="839" y="12"/>
                </a:lnTo>
                <a:lnTo>
                  <a:pt x="868" y="0"/>
                </a:lnTo>
                <a:lnTo>
                  <a:pt x="900" y="0"/>
                </a:lnTo>
                <a:lnTo>
                  <a:pt x="859" y="20"/>
                </a:lnTo>
                <a:lnTo>
                  <a:pt x="839" y="20"/>
                </a:lnTo>
                <a:lnTo>
                  <a:pt x="839" y="32"/>
                </a:lnTo>
                <a:lnTo>
                  <a:pt x="818" y="32"/>
                </a:lnTo>
                <a:lnTo>
                  <a:pt x="826" y="64"/>
                </a:lnTo>
                <a:lnTo>
                  <a:pt x="807" y="64"/>
                </a:lnTo>
                <a:lnTo>
                  <a:pt x="818" y="72"/>
                </a:lnTo>
                <a:lnTo>
                  <a:pt x="826" y="84"/>
                </a:lnTo>
                <a:lnTo>
                  <a:pt x="847" y="72"/>
                </a:lnTo>
                <a:lnTo>
                  <a:pt x="847" y="84"/>
                </a:lnTo>
                <a:lnTo>
                  <a:pt x="839" y="101"/>
                </a:lnTo>
                <a:lnTo>
                  <a:pt x="839" y="116"/>
                </a:lnTo>
                <a:lnTo>
                  <a:pt x="883" y="93"/>
                </a:lnTo>
                <a:lnTo>
                  <a:pt x="900" y="64"/>
                </a:lnTo>
                <a:lnTo>
                  <a:pt x="932" y="72"/>
                </a:lnTo>
                <a:lnTo>
                  <a:pt x="944" y="72"/>
                </a:lnTo>
                <a:lnTo>
                  <a:pt x="912" y="101"/>
                </a:lnTo>
                <a:lnTo>
                  <a:pt x="920" y="101"/>
                </a:lnTo>
                <a:lnTo>
                  <a:pt x="912" y="116"/>
                </a:lnTo>
                <a:lnTo>
                  <a:pt x="868" y="124"/>
                </a:lnTo>
                <a:lnTo>
                  <a:pt x="847" y="124"/>
                </a:lnTo>
                <a:lnTo>
                  <a:pt x="839" y="124"/>
                </a:lnTo>
                <a:lnTo>
                  <a:pt x="807" y="145"/>
                </a:lnTo>
                <a:lnTo>
                  <a:pt x="774" y="165"/>
                </a:lnTo>
                <a:lnTo>
                  <a:pt x="754" y="165"/>
                </a:lnTo>
                <a:lnTo>
                  <a:pt x="733" y="189"/>
                </a:lnTo>
                <a:lnTo>
                  <a:pt x="701" y="189"/>
                </a:lnTo>
                <a:lnTo>
                  <a:pt x="692" y="197"/>
                </a:lnTo>
                <a:lnTo>
                  <a:pt x="660" y="218"/>
                </a:lnTo>
                <a:lnTo>
                  <a:pt x="619" y="249"/>
                </a:lnTo>
                <a:lnTo>
                  <a:pt x="619" y="261"/>
                </a:lnTo>
                <a:lnTo>
                  <a:pt x="639" y="261"/>
                </a:lnTo>
                <a:lnTo>
                  <a:pt x="628" y="290"/>
                </a:lnTo>
                <a:lnTo>
                  <a:pt x="649" y="290"/>
                </a:lnTo>
                <a:lnTo>
                  <a:pt x="713" y="322"/>
                </a:lnTo>
                <a:lnTo>
                  <a:pt x="754" y="333"/>
                </a:lnTo>
                <a:lnTo>
                  <a:pt x="722" y="362"/>
                </a:lnTo>
                <a:lnTo>
                  <a:pt x="745" y="394"/>
                </a:lnTo>
                <a:lnTo>
                  <a:pt x="774" y="386"/>
                </a:lnTo>
                <a:lnTo>
                  <a:pt x="786" y="333"/>
                </a:lnTo>
                <a:lnTo>
                  <a:pt x="839" y="313"/>
                </a:lnTo>
                <a:lnTo>
                  <a:pt x="859" y="270"/>
                </a:lnTo>
                <a:lnTo>
                  <a:pt x="847" y="261"/>
                </a:lnTo>
                <a:lnTo>
                  <a:pt x="868" y="238"/>
                </a:lnTo>
                <a:lnTo>
                  <a:pt x="883" y="218"/>
                </a:lnTo>
                <a:lnTo>
                  <a:pt x="891" y="197"/>
                </a:lnTo>
                <a:lnTo>
                  <a:pt x="912" y="189"/>
                </a:lnTo>
                <a:lnTo>
                  <a:pt x="955" y="197"/>
                </a:lnTo>
                <a:lnTo>
                  <a:pt x="973" y="208"/>
                </a:lnTo>
                <a:lnTo>
                  <a:pt x="973" y="218"/>
                </a:lnTo>
                <a:lnTo>
                  <a:pt x="994" y="218"/>
                </a:lnTo>
                <a:lnTo>
                  <a:pt x="984" y="249"/>
                </a:lnTo>
                <a:lnTo>
                  <a:pt x="994" y="270"/>
                </a:lnTo>
                <a:lnTo>
                  <a:pt x="1037" y="249"/>
                </a:lnTo>
                <a:lnTo>
                  <a:pt x="1037" y="238"/>
                </a:lnTo>
                <a:lnTo>
                  <a:pt x="1058" y="226"/>
                </a:lnTo>
                <a:lnTo>
                  <a:pt x="1081" y="290"/>
                </a:lnTo>
                <a:lnTo>
                  <a:pt x="1058" y="299"/>
                </a:lnTo>
                <a:lnTo>
                  <a:pt x="1081" y="313"/>
                </a:lnTo>
                <a:lnTo>
                  <a:pt x="1066" y="322"/>
                </a:lnTo>
                <a:lnTo>
                  <a:pt x="1089" y="322"/>
                </a:lnTo>
                <a:lnTo>
                  <a:pt x="1089" y="333"/>
                </a:lnTo>
                <a:lnTo>
                  <a:pt x="1110" y="333"/>
                </a:lnTo>
                <a:lnTo>
                  <a:pt x="1089" y="342"/>
                </a:lnTo>
                <a:lnTo>
                  <a:pt x="1110" y="342"/>
                </a:lnTo>
                <a:lnTo>
                  <a:pt x="1110" y="351"/>
                </a:lnTo>
                <a:lnTo>
                  <a:pt x="1122" y="351"/>
                </a:lnTo>
                <a:lnTo>
                  <a:pt x="1122" y="386"/>
                </a:lnTo>
                <a:lnTo>
                  <a:pt x="1066" y="394"/>
                </a:lnTo>
                <a:lnTo>
                  <a:pt x="1037" y="414"/>
                </a:lnTo>
                <a:lnTo>
                  <a:pt x="973" y="414"/>
                </a:lnTo>
                <a:lnTo>
                  <a:pt x="932" y="414"/>
                </a:lnTo>
                <a:lnTo>
                  <a:pt x="920" y="432"/>
                </a:lnTo>
                <a:lnTo>
                  <a:pt x="912" y="432"/>
                </a:lnTo>
                <a:lnTo>
                  <a:pt x="883" y="446"/>
                </a:lnTo>
                <a:lnTo>
                  <a:pt x="839" y="476"/>
                </a:lnTo>
                <a:lnTo>
                  <a:pt x="891" y="446"/>
                </a:lnTo>
                <a:lnTo>
                  <a:pt x="955" y="432"/>
                </a:lnTo>
                <a:lnTo>
                  <a:pt x="964" y="446"/>
                </a:lnTo>
                <a:lnTo>
                  <a:pt x="920" y="455"/>
                </a:lnTo>
                <a:lnTo>
                  <a:pt x="932" y="467"/>
                </a:lnTo>
                <a:lnTo>
                  <a:pt x="944" y="467"/>
                </a:lnTo>
                <a:lnTo>
                  <a:pt x="932" y="487"/>
                </a:lnTo>
                <a:lnTo>
                  <a:pt x="955" y="496"/>
                </a:lnTo>
                <a:lnTo>
                  <a:pt x="984" y="496"/>
                </a:lnTo>
                <a:lnTo>
                  <a:pt x="1008" y="476"/>
                </a:lnTo>
                <a:lnTo>
                  <a:pt x="1008" y="487"/>
                </a:lnTo>
                <a:lnTo>
                  <a:pt x="1008" y="496"/>
                </a:lnTo>
                <a:lnTo>
                  <a:pt x="984" y="505"/>
                </a:lnTo>
                <a:lnTo>
                  <a:pt x="932" y="528"/>
                </a:lnTo>
                <a:lnTo>
                  <a:pt x="900" y="548"/>
                </a:lnTo>
                <a:lnTo>
                  <a:pt x="900" y="528"/>
                </a:lnTo>
                <a:lnTo>
                  <a:pt x="932" y="505"/>
                </a:lnTo>
                <a:lnTo>
                  <a:pt x="920" y="505"/>
                </a:lnTo>
                <a:lnTo>
                  <a:pt x="932" y="505"/>
                </a:lnTo>
                <a:lnTo>
                  <a:pt x="891" y="505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8" name="Freeform 248"/>
          <p:cNvSpPr>
            <a:spLocks/>
          </p:cNvSpPr>
          <p:nvPr/>
        </p:nvSpPr>
        <p:spPr bwMode="auto">
          <a:xfrm>
            <a:off x="1252538" y="1863725"/>
            <a:ext cx="1781175" cy="920750"/>
          </a:xfrm>
          <a:custGeom>
            <a:avLst/>
            <a:gdLst>
              <a:gd name="T0" fmla="*/ 891 w 1122"/>
              <a:gd name="T1" fmla="*/ 476 h 580"/>
              <a:gd name="T2" fmla="*/ 818 w 1122"/>
              <a:gd name="T3" fmla="*/ 519 h 580"/>
              <a:gd name="T4" fmla="*/ 722 w 1122"/>
              <a:gd name="T5" fmla="*/ 539 h 580"/>
              <a:gd name="T6" fmla="*/ 683 w 1122"/>
              <a:gd name="T7" fmla="*/ 548 h 580"/>
              <a:gd name="T8" fmla="*/ 607 w 1122"/>
              <a:gd name="T9" fmla="*/ 580 h 580"/>
              <a:gd name="T10" fmla="*/ 660 w 1122"/>
              <a:gd name="T11" fmla="*/ 505 h 580"/>
              <a:gd name="T12" fmla="*/ 683 w 1122"/>
              <a:gd name="T13" fmla="*/ 496 h 580"/>
              <a:gd name="T14" fmla="*/ 619 w 1122"/>
              <a:gd name="T15" fmla="*/ 455 h 580"/>
              <a:gd name="T16" fmla="*/ 555 w 1122"/>
              <a:gd name="T17" fmla="*/ 455 h 580"/>
              <a:gd name="T18" fmla="*/ 494 w 1122"/>
              <a:gd name="T19" fmla="*/ 432 h 580"/>
              <a:gd name="T20" fmla="*/ 40 w 1122"/>
              <a:gd name="T21" fmla="*/ 414 h 580"/>
              <a:gd name="T22" fmla="*/ 20 w 1122"/>
              <a:gd name="T23" fmla="*/ 372 h 580"/>
              <a:gd name="T24" fmla="*/ 61 w 1122"/>
              <a:gd name="T25" fmla="*/ 313 h 580"/>
              <a:gd name="T26" fmla="*/ 61 w 1122"/>
              <a:gd name="T27" fmla="*/ 238 h 580"/>
              <a:gd name="T28" fmla="*/ 20 w 1122"/>
              <a:gd name="T29" fmla="*/ 226 h 580"/>
              <a:gd name="T30" fmla="*/ 243 w 1122"/>
              <a:gd name="T31" fmla="*/ 84 h 580"/>
              <a:gd name="T32" fmla="*/ 344 w 1122"/>
              <a:gd name="T33" fmla="*/ 64 h 580"/>
              <a:gd name="T34" fmla="*/ 377 w 1122"/>
              <a:gd name="T35" fmla="*/ 72 h 580"/>
              <a:gd name="T36" fmla="*/ 449 w 1122"/>
              <a:gd name="T37" fmla="*/ 64 h 580"/>
              <a:gd name="T38" fmla="*/ 514 w 1122"/>
              <a:gd name="T39" fmla="*/ 93 h 580"/>
              <a:gd name="T40" fmla="*/ 555 w 1122"/>
              <a:gd name="T41" fmla="*/ 93 h 580"/>
              <a:gd name="T42" fmla="*/ 575 w 1122"/>
              <a:gd name="T43" fmla="*/ 93 h 580"/>
              <a:gd name="T44" fmla="*/ 660 w 1122"/>
              <a:gd name="T45" fmla="*/ 101 h 580"/>
              <a:gd name="T46" fmla="*/ 701 w 1122"/>
              <a:gd name="T47" fmla="*/ 84 h 580"/>
              <a:gd name="T48" fmla="*/ 754 w 1122"/>
              <a:gd name="T49" fmla="*/ 84 h 580"/>
              <a:gd name="T50" fmla="*/ 733 w 1122"/>
              <a:gd name="T51" fmla="*/ 101 h 580"/>
              <a:gd name="T52" fmla="*/ 765 w 1122"/>
              <a:gd name="T53" fmla="*/ 64 h 580"/>
              <a:gd name="T54" fmla="*/ 839 w 1122"/>
              <a:gd name="T55" fmla="*/ 12 h 580"/>
              <a:gd name="T56" fmla="*/ 859 w 1122"/>
              <a:gd name="T57" fmla="*/ 20 h 580"/>
              <a:gd name="T58" fmla="*/ 818 w 1122"/>
              <a:gd name="T59" fmla="*/ 32 h 580"/>
              <a:gd name="T60" fmla="*/ 818 w 1122"/>
              <a:gd name="T61" fmla="*/ 72 h 580"/>
              <a:gd name="T62" fmla="*/ 847 w 1122"/>
              <a:gd name="T63" fmla="*/ 84 h 580"/>
              <a:gd name="T64" fmla="*/ 883 w 1122"/>
              <a:gd name="T65" fmla="*/ 93 h 580"/>
              <a:gd name="T66" fmla="*/ 944 w 1122"/>
              <a:gd name="T67" fmla="*/ 72 h 580"/>
              <a:gd name="T68" fmla="*/ 912 w 1122"/>
              <a:gd name="T69" fmla="*/ 116 h 580"/>
              <a:gd name="T70" fmla="*/ 839 w 1122"/>
              <a:gd name="T71" fmla="*/ 124 h 580"/>
              <a:gd name="T72" fmla="*/ 754 w 1122"/>
              <a:gd name="T73" fmla="*/ 165 h 580"/>
              <a:gd name="T74" fmla="*/ 692 w 1122"/>
              <a:gd name="T75" fmla="*/ 197 h 580"/>
              <a:gd name="T76" fmla="*/ 619 w 1122"/>
              <a:gd name="T77" fmla="*/ 261 h 580"/>
              <a:gd name="T78" fmla="*/ 649 w 1122"/>
              <a:gd name="T79" fmla="*/ 290 h 580"/>
              <a:gd name="T80" fmla="*/ 722 w 1122"/>
              <a:gd name="T81" fmla="*/ 362 h 580"/>
              <a:gd name="T82" fmla="*/ 786 w 1122"/>
              <a:gd name="T83" fmla="*/ 333 h 580"/>
              <a:gd name="T84" fmla="*/ 847 w 1122"/>
              <a:gd name="T85" fmla="*/ 261 h 580"/>
              <a:gd name="T86" fmla="*/ 891 w 1122"/>
              <a:gd name="T87" fmla="*/ 197 h 580"/>
              <a:gd name="T88" fmla="*/ 973 w 1122"/>
              <a:gd name="T89" fmla="*/ 208 h 580"/>
              <a:gd name="T90" fmla="*/ 984 w 1122"/>
              <a:gd name="T91" fmla="*/ 249 h 580"/>
              <a:gd name="T92" fmla="*/ 1037 w 1122"/>
              <a:gd name="T93" fmla="*/ 238 h 580"/>
              <a:gd name="T94" fmla="*/ 1058 w 1122"/>
              <a:gd name="T95" fmla="*/ 299 h 580"/>
              <a:gd name="T96" fmla="*/ 1089 w 1122"/>
              <a:gd name="T97" fmla="*/ 322 h 580"/>
              <a:gd name="T98" fmla="*/ 1089 w 1122"/>
              <a:gd name="T99" fmla="*/ 342 h 580"/>
              <a:gd name="T100" fmla="*/ 1122 w 1122"/>
              <a:gd name="T101" fmla="*/ 351 h 580"/>
              <a:gd name="T102" fmla="*/ 1037 w 1122"/>
              <a:gd name="T103" fmla="*/ 414 h 580"/>
              <a:gd name="T104" fmla="*/ 920 w 1122"/>
              <a:gd name="T105" fmla="*/ 432 h 580"/>
              <a:gd name="T106" fmla="*/ 839 w 1122"/>
              <a:gd name="T107" fmla="*/ 476 h 580"/>
              <a:gd name="T108" fmla="*/ 964 w 1122"/>
              <a:gd name="T109" fmla="*/ 446 h 580"/>
              <a:gd name="T110" fmla="*/ 944 w 1122"/>
              <a:gd name="T111" fmla="*/ 467 h 580"/>
              <a:gd name="T112" fmla="*/ 984 w 1122"/>
              <a:gd name="T113" fmla="*/ 496 h 580"/>
              <a:gd name="T114" fmla="*/ 1008 w 1122"/>
              <a:gd name="T115" fmla="*/ 496 h 580"/>
              <a:gd name="T116" fmla="*/ 900 w 1122"/>
              <a:gd name="T117" fmla="*/ 548 h 580"/>
              <a:gd name="T118" fmla="*/ 920 w 1122"/>
              <a:gd name="T119" fmla="*/ 505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22" h="580">
                <a:moveTo>
                  <a:pt x="891" y="505"/>
                </a:moveTo>
                <a:lnTo>
                  <a:pt x="883" y="505"/>
                </a:lnTo>
                <a:lnTo>
                  <a:pt x="891" y="476"/>
                </a:lnTo>
                <a:lnTo>
                  <a:pt x="868" y="467"/>
                </a:lnTo>
                <a:lnTo>
                  <a:pt x="839" y="505"/>
                </a:lnTo>
                <a:lnTo>
                  <a:pt x="818" y="519"/>
                </a:lnTo>
                <a:lnTo>
                  <a:pt x="765" y="519"/>
                </a:lnTo>
                <a:lnTo>
                  <a:pt x="745" y="528"/>
                </a:lnTo>
                <a:lnTo>
                  <a:pt x="722" y="539"/>
                </a:lnTo>
                <a:lnTo>
                  <a:pt x="683" y="539"/>
                </a:lnTo>
                <a:lnTo>
                  <a:pt x="669" y="548"/>
                </a:lnTo>
                <a:lnTo>
                  <a:pt x="683" y="548"/>
                </a:lnTo>
                <a:lnTo>
                  <a:pt x="692" y="557"/>
                </a:lnTo>
                <a:lnTo>
                  <a:pt x="639" y="557"/>
                </a:lnTo>
                <a:lnTo>
                  <a:pt x="607" y="580"/>
                </a:lnTo>
                <a:lnTo>
                  <a:pt x="628" y="548"/>
                </a:lnTo>
                <a:lnTo>
                  <a:pt x="639" y="548"/>
                </a:lnTo>
                <a:lnTo>
                  <a:pt x="660" y="505"/>
                </a:lnTo>
                <a:lnTo>
                  <a:pt x="683" y="528"/>
                </a:lnTo>
                <a:lnTo>
                  <a:pt x="692" y="519"/>
                </a:lnTo>
                <a:lnTo>
                  <a:pt x="683" y="496"/>
                </a:lnTo>
                <a:lnTo>
                  <a:pt x="628" y="487"/>
                </a:lnTo>
                <a:lnTo>
                  <a:pt x="639" y="455"/>
                </a:lnTo>
                <a:lnTo>
                  <a:pt x="619" y="455"/>
                </a:lnTo>
                <a:lnTo>
                  <a:pt x="619" y="446"/>
                </a:lnTo>
                <a:lnTo>
                  <a:pt x="596" y="432"/>
                </a:lnTo>
                <a:lnTo>
                  <a:pt x="555" y="455"/>
                </a:lnTo>
                <a:lnTo>
                  <a:pt x="567" y="455"/>
                </a:lnTo>
                <a:lnTo>
                  <a:pt x="502" y="446"/>
                </a:lnTo>
                <a:lnTo>
                  <a:pt x="494" y="432"/>
                </a:lnTo>
                <a:lnTo>
                  <a:pt x="478" y="432"/>
                </a:lnTo>
                <a:lnTo>
                  <a:pt x="61" y="432"/>
                </a:lnTo>
                <a:lnTo>
                  <a:pt x="40" y="414"/>
                </a:lnTo>
                <a:lnTo>
                  <a:pt x="20" y="394"/>
                </a:lnTo>
                <a:lnTo>
                  <a:pt x="32" y="372"/>
                </a:lnTo>
                <a:lnTo>
                  <a:pt x="20" y="372"/>
                </a:lnTo>
                <a:lnTo>
                  <a:pt x="20" y="342"/>
                </a:lnTo>
                <a:lnTo>
                  <a:pt x="52" y="333"/>
                </a:lnTo>
                <a:lnTo>
                  <a:pt x="61" y="313"/>
                </a:lnTo>
                <a:lnTo>
                  <a:pt x="52" y="299"/>
                </a:lnTo>
                <a:lnTo>
                  <a:pt x="61" y="261"/>
                </a:lnTo>
                <a:lnTo>
                  <a:pt x="61" y="238"/>
                </a:lnTo>
                <a:lnTo>
                  <a:pt x="20" y="249"/>
                </a:lnTo>
                <a:lnTo>
                  <a:pt x="8" y="238"/>
                </a:lnTo>
                <a:lnTo>
                  <a:pt x="20" y="226"/>
                </a:lnTo>
                <a:lnTo>
                  <a:pt x="0" y="226"/>
                </a:lnTo>
                <a:lnTo>
                  <a:pt x="198" y="72"/>
                </a:lnTo>
                <a:lnTo>
                  <a:pt x="243" y="84"/>
                </a:lnTo>
                <a:lnTo>
                  <a:pt x="259" y="72"/>
                </a:lnTo>
                <a:lnTo>
                  <a:pt x="280" y="72"/>
                </a:lnTo>
                <a:lnTo>
                  <a:pt x="344" y="64"/>
                </a:lnTo>
                <a:lnTo>
                  <a:pt x="377" y="55"/>
                </a:lnTo>
                <a:lnTo>
                  <a:pt x="388" y="64"/>
                </a:lnTo>
                <a:lnTo>
                  <a:pt x="377" y="72"/>
                </a:lnTo>
                <a:lnTo>
                  <a:pt x="406" y="72"/>
                </a:lnTo>
                <a:lnTo>
                  <a:pt x="430" y="64"/>
                </a:lnTo>
                <a:lnTo>
                  <a:pt x="449" y="64"/>
                </a:lnTo>
                <a:lnTo>
                  <a:pt x="462" y="72"/>
                </a:lnTo>
                <a:lnTo>
                  <a:pt x="514" y="84"/>
                </a:lnTo>
                <a:lnTo>
                  <a:pt x="514" y="93"/>
                </a:lnTo>
                <a:lnTo>
                  <a:pt x="478" y="101"/>
                </a:lnTo>
                <a:lnTo>
                  <a:pt x="514" y="101"/>
                </a:lnTo>
                <a:lnTo>
                  <a:pt x="555" y="93"/>
                </a:lnTo>
                <a:lnTo>
                  <a:pt x="575" y="101"/>
                </a:lnTo>
                <a:lnTo>
                  <a:pt x="587" y="93"/>
                </a:lnTo>
                <a:lnTo>
                  <a:pt x="575" y="93"/>
                </a:lnTo>
                <a:lnTo>
                  <a:pt x="628" y="84"/>
                </a:lnTo>
                <a:lnTo>
                  <a:pt x="628" y="93"/>
                </a:lnTo>
                <a:lnTo>
                  <a:pt x="660" y="101"/>
                </a:lnTo>
                <a:lnTo>
                  <a:pt x="692" y="101"/>
                </a:lnTo>
                <a:lnTo>
                  <a:pt x="722" y="84"/>
                </a:lnTo>
                <a:lnTo>
                  <a:pt x="701" y="84"/>
                </a:lnTo>
                <a:lnTo>
                  <a:pt x="745" y="64"/>
                </a:lnTo>
                <a:lnTo>
                  <a:pt x="754" y="72"/>
                </a:lnTo>
                <a:lnTo>
                  <a:pt x="754" y="84"/>
                </a:lnTo>
                <a:lnTo>
                  <a:pt x="733" y="93"/>
                </a:lnTo>
                <a:lnTo>
                  <a:pt x="722" y="101"/>
                </a:lnTo>
                <a:lnTo>
                  <a:pt x="733" y="101"/>
                </a:lnTo>
                <a:lnTo>
                  <a:pt x="765" y="84"/>
                </a:lnTo>
                <a:lnTo>
                  <a:pt x="786" y="72"/>
                </a:lnTo>
                <a:lnTo>
                  <a:pt x="765" y="64"/>
                </a:lnTo>
                <a:lnTo>
                  <a:pt x="765" y="55"/>
                </a:lnTo>
                <a:lnTo>
                  <a:pt x="807" y="32"/>
                </a:lnTo>
                <a:lnTo>
                  <a:pt x="839" y="12"/>
                </a:lnTo>
                <a:lnTo>
                  <a:pt x="868" y="0"/>
                </a:lnTo>
                <a:lnTo>
                  <a:pt x="900" y="0"/>
                </a:lnTo>
                <a:lnTo>
                  <a:pt x="859" y="20"/>
                </a:lnTo>
                <a:lnTo>
                  <a:pt x="839" y="20"/>
                </a:lnTo>
                <a:lnTo>
                  <a:pt x="839" y="32"/>
                </a:lnTo>
                <a:lnTo>
                  <a:pt x="818" y="32"/>
                </a:lnTo>
                <a:lnTo>
                  <a:pt x="826" y="64"/>
                </a:lnTo>
                <a:lnTo>
                  <a:pt x="807" y="64"/>
                </a:lnTo>
                <a:lnTo>
                  <a:pt x="818" y="72"/>
                </a:lnTo>
                <a:lnTo>
                  <a:pt x="826" y="84"/>
                </a:lnTo>
                <a:lnTo>
                  <a:pt x="847" y="72"/>
                </a:lnTo>
                <a:lnTo>
                  <a:pt x="847" y="84"/>
                </a:lnTo>
                <a:lnTo>
                  <a:pt x="839" y="101"/>
                </a:lnTo>
                <a:lnTo>
                  <a:pt x="839" y="116"/>
                </a:lnTo>
                <a:lnTo>
                  <a:pt x="883" y="93"/>
                </a:lnTo>
                <a:lnTo>
                  <a:pt x="900" y="64"/>
                </a:lnTo>
                <a:lnTo>
                  <a:pt x="932" y="72"/>
                </a:lnTo>
                <a:lnTo>
                  <a:pt x="944" y="72"/>
                </a:lnTo>
                <a:lnTo>
                  <a:pt x="912" y="101"/>
                </a:lnTo>
                <a:lnTo>
                  <a:pt x="920" y="101"/>
                </a:lnTo>
                <a:lnTo>
                  <a:pt x="912" y="116"/>
                </a:lnTo>
                <a:lnTo>
                  <a:pt x="868" y="124"/>
                </a:lnTo>
                <a:lnTo>
                  <a:pt x="847" y="124"/>
                </a:lnTo>
                <a:lnTo>
                  <a:pt x="839" y="124"/>
                </a:lnTo>
                <a:lnTo>
                  <a:pt x="807" y="145"/>
                </a:lnTo>
                <a:lnTo>
                  <a:pt x="774" y="165"/>
                </a:lnTo>
                <a:lnTo>
                  <a:pt x="754" y="165"/>
                </a:lnTo>
                <a:lnTo>
                  <a:pt x="733" y="189"/>
                </a:lnTo>
                <a:lnTo>
                  <a:pt x="701" y="189"/>
                </a:lnTo>
                <a:lnTo>
                  <a:pt x="692" y="197"/>
                </a:lnTo>
                <a:lnTo>
                  <a:pt x="660" y="218"/>
                </a:lnTo>
                <a:lnTo>
                  <a:pt x="619" y="249"/>
                </a:lnTo>
                <a:lnTo>
                  <a:pt x="619" y="261"/>
                </a:lnTo>
                <a:lnTo>
                  <a:pt x="639" y="261"/>
                </a:lnTo>
                <a:lnTo>
                  <a:pt x="628" y="290"/>
                </a:lnTo>
                <a:lnTo>
                  <a:pt x="649" y="290"/>
                </a:lnTo>
                <a:lnTo>
                  <a:pt x="713" y="322"/>
                </a:lnTo>
                <a:lnTo>
                  <a:pt x="754" y="333"/>
                </a:lnTo>
                <a:lnTo>
                  <a:pt x="722" y="362"/>
                </a:lnTo>
                <a:lnTo>
                  <a:pt x="745" y="394"/>
                </a:lnTo>
                <a:lnTo>
                  <a:pt x="774" y="386"/>
                </a:lnTo>
                <a:lnTo>
                  <a:pt x="786" y="333"/>
                </a:lnTo>
                <a:lnTo>
                  <a:pt x="839" y="313"/>
                </a:lnTo>
                <a:lnTo>
                  <a:pt x="859" y="270"/>
                </a:lnTo>
                <a:lnTo>
                  <a:pt x="847" y="261"/>
                </a:lnTo>
                <a:lnTo>
                  <a:pt x="868" y="238"/>
                </a:lnTo>
                <a:lnTo>
                  <a:pt x="883" y="218"/>
                </a:lnTo>
                <a:lnTo>
                  <a:pt x="891" y="197"/>
                </a:lnTo>
                <a:lnTo>
                  <a:pt x="912" y="189"/>
                </a:lnTo>
                <a:lnTo>
                  <a:pt x="955" y="197"/>
                </a:lnTo>
                <a:lnTo>
                  <a:pt x="973" y="208"/>
                </a:lnTo>
                <a:lnTo>
                  <a:pt x="973" y="218"/>
                </a:lnTo>
                <a:lnTo>
                  <a:pt x="994" y="218"/>
                </a:lnTo>
                <a:lnTo>
                  <a:pt x="984" y="249"/>
                </a:lnTo>
                <a:lnTo>
                  <a:pt x="994" y="270"/>
                </a:lnTo>
                <a:lnTo>
                  <a:pt x="1037" y="249"/>
                </a:lnTo>
                <a:lnTo>
                  <a:pt x="1037" y="238"/>
                </a:lnTo>
                <a:lnTo>
                  <a:pt x="1058" y="226"/>
                </a:lnTo>
                <a:lnTo>
                  <a:pt x="1081" y="290"/>
                </a:lnTo>
                <a:lnTo>
                  <a:pt x="1058" y="299"/>
                </a:lnTo>
                <a:lnTo>
                  <a:pt x="1081" y="313"/>
                </a:lnTo>
                <a:lnTo>
                  <a:pt x="1066" y="322"/>
                </a:lnTo>
                <a:lnTo>
                  <a:pt x="1089" y="322"/>
                </a:lnTo>
                <a:lnTo>
                  <a:pt x="1089" y="333"/>
                </a:lnTo>
                <a:lnTo>
                  <a:pt x="1110" y="333"/>
                </a:lnTo>
                <a:lnTo>
                  <a:pt x="1089" y="342"/>
                </a:lnTo>
                <a:lnTo>
                  <a:pt x="1110" y="342"/>
                </a:lnTo>
                <a:lnTo>
                  <a:pt x="1110" y="351"/>
                </a:lnTo>
                <a:lnTo>
                  <a:pt x="1122" y="351"/>
                </a:lnTo>
                <a:lnTo>
                  <a:pt x="1122" y="386"/>
                </a:lnTo>
                <a:lnTo>
                  <a:pt x="1066" y="394"/>
                </a:lnTo>
                <a:lnTo>
                  <a:pt x="1037" y="414"/>
                </a:lnTo>
                <a:lnTo>
                  <a:pt x="973" y="414"/>
                </a:lnTo>
                <a:lnTo>
                  <a:pt x="932" y="414"/>
                </a:lnTo>
                <a:lnTo>
                  <a:pt x="920" y="432"/>
                </a:lnTo>
                <a:lnTo>
                  <a:pt x="912" y="432"/>
                </a:lnTo>
                <a:lnTo>
                  <a:pt x="883" y="446"/>
                </a:lnTo>
                <a:lnTo>
                  <a:pt x="839" y="476"/>
                </a:lnTo>
                <a:lnTo>
                  <a:pt x="891" y="446"/>
                </a:lnTo>
                <a:lnTo>
                  <a:pt x="955" y="432"/>
                </a:lnTo>
                <a:lnTo>
                  <a:pt x="964" y="446"/>
                </a:lnTo>
                <a:lnTo>
                  <a:pt x="920" y="455"/>
                </a:lnTo>
                <a:lnTo>
                  <a:pt x="932" y="467"/>
                </a:lnTo>
                <a:lnTo>
                  <a:pt x="944" y="467"/>
                </a:lnTo>
                <a:lnTo>
                  <a:pt x="932" y="487"/>
                </a:lnTo>
                <a:lnTo>
                  <a:pt x="955" y="496"/>
                </a:lnTo>
                <a:lnTo>
                  <a:pt x="984" y="496"/>
                </a:lnTo>
                <a:lnTo>
                  <a:pt x="1008" y="476"/>
                </a:lnTo>
                <a:lnTo>
                  <a:pt x="1008" y="487"/>
                </a:lnTo>
                <a:lnTo>
                  <a:pt x="1008" y="496"/>
                </a:lnTo>
                <a:lnTo>
                  <a:pt x="984" y="505"/>
                </a:lnTo>
                <a:lnTo>
                  <a:pt x="932" y="528"/>
                </a:lnTo>
                <a:lnTo>
                  <a:pt x="900" y="548"/>
                </a:lnTo>
                <a:lnTo>
                  <a:pt x="900" y="528"/>
                </a:lnTo>
                <a:lnTo>
                  <a:pt x="932" y="505"/>
                </a:lnTo>
                <a:lnTo>
                  <a:pt x="920" y="505"/>
                </a:lnTo>
                <a:lnTo>
                  <a:pt x="932" y="505"/>
                </a:lnTo>
                <a:lnTo>
                  <a:pt x="891" y="505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9" name="Freeform 249"/>
          <p:cNvSpPr>
            <a:spLocks/>
          </p:cNvSpPr>
          <p:nvPr/>
        </p:nvSpPr>
        <p:spPr bwMode="auto">
          <a:xfrm>
            <a:off x="501650" y="1931988"/>
            <a:ext cx="1065213" cy="476250"/>
          </a:xfrm>
          <a:custGeom>
            <a:avLst/>
            <a:gdLst>
              <a:gd name="T0" fmla="*/ 671 w 671"/>
              <a:gd name="T1" fmla="*/ 29 h 300"/>
              <a:gd name="T2" fmla="*/ 554 w 671"/>
              <a:gd name="T3" fmla="*/ 11 h 300"/>
              <a:gd name="T4" fmla="*/ 525 w 671"/>
              <a:gd name="T5" fmla="*/ 0 h 300"/>
              <a:gd name="T6" fmla="*/ 420 w 671"/>
              <a:gd name="T7" fmla="*/ 20 h 300"/>
              <a:gd name="T8" fmla="*/ 326 w 671"/>
              <a:gd name="T9" fmla="*/ 40 h 300"/>
              <a:gd name="T10" fmla="*/ 326 w 671"/>
              <a:gd name="T11" fmla="*/ 58 h 300"/>
              <a:gd name="T12" fmla="*/ 326 w 671"/>
              <a:gd name="T13" fmla="*/ 81 h 300"/>
              <a:gd name="T14" fmla="*/ 292 w 671"/>
              <a:gd name="T15" fmla="*/ 81 h 300"/>
              <a:gd name="T16" fmla="*/ 218 w 671"/>
              <a:gd name="T17" fmla="*/ 93 h 300"/>
              <a:gd name="T18" fmla="*/ 218 w 671"/>
              <a:gd name="T19" fmla="*/ 113 h 300"/>
              <a:gd name="T20" fmla="*/ 292 w 671"/>
              <a:gd name="T21" fmla="*/ 102 h 300"/>
              <a:gd name="T22" fmla="*/ 199 w 671"/>
              <a:gd name="T23" fmla="*/ 145 h 300"/>
              <a:gd name="T24" fmla="*/ 137 w 671"/>
              <a:gd name="T25" fmla="*/ 194 h 300"/>
              <a:gd name="T26" fmla="*/ 146 w 671"/>
              <a:gd name="T27" fmla="*/ 218 h 300"/>
              <a:gd name="T28" fmla="*/ 199 w 671"/>
              <a:gd name="T29" fmla="*/ 218 h 300"/>
              <a:gd name="T30" fmla="*/ 0 w 671"/>
              <a:gd name="T31" fmla="*/ 300 h 300"/>
              <a:gd name="T32" fmla="*/ 181 w 671"/>
              <a:gd name="T33" fmla="*/ 246 h 300"/>
              <a:gd name="T34" fmla="*/ 262 w 671"/>
              <a:gd name="T35" fmla="*/ 218 h 300"/>
              <a:gd name="T36" fmla="*/ 292 w 671"/>
              <a:gd name="T37" fmla="*/ 206 h 300"/>
              <a:gd name="T38" fmla="*/ 379 w 671"/>
              <a:gd name="T39" fmla="*/ 174 h 300"/>
              <a:gd name="T40" fmla="*/ 420 w 671"/>
              <a:gd name="T41" fmla="*/ 194 h 300"/>
              <a:gd name="T42" fmla="*/ 481 w 671"/>
              <a:gd name="T43" fmla="*/ 194 h 300"/>
              <a:gd name="T44" fmla="*/ 493 w 671"/>
              <a:gd name="T45" fmla="*/ 227 h 300"/>
              <a:gd name="T46" fmla="*/ 493 w 671"/>
              <a:gd name="T47" fmla="*/ 246 h 300"/>
              <a:gd name="T48" fmla="*/ 513 w 671"/>
              <a:gd name="T49" fmla="*/ 246 h 300"/>
              <a:gd name="T50" fmla="*/ 493 w 671"/>
              <a:gd name="T51" fmla="*/ 246 h 300"/>
              <a:gd name="T52" fmla="*/ 493 w 671"/>
              <a:gd name="T53" fmla="*/ 256 h 300"/>
              <a:gd name="T54" fmla="*/ 493 w 671"/>
              <a:gd name="T55" fmla="*/ 290 h 300"/>
              <a:gd name="T56" fmla="*/ 513 w 671"/>
              <a:gd name="T57" fmla="*/ 270 h 300"/>
              <a:gd name="T58" fmla="*/ 505 w 671"/>
              <a:gd name="T59" fmla="*/ 290 h 300"/>
              <a:gd name="T60" fmla="*/ 525 w 671"/>
              <a:gd name="T61" fmla="*/ 290 h 300"/>
              <a:gd name="T62" fmla="*/ 525 w 671"/>
              <a:gd name="T63" fmla="*/ 256 h 300"/>
              <a:gd name="T64" fmla="*/ 534 w 671"/>
              <a:gd name="T65" fmla="*/ 194 h 300"/>
              <a:gd name="T66" fmla="*/ 481 w 671"/>
              <a:gd name="T67" fmla="*/ 194 h 300"/>
              <a:gd name="T68" fmla="*/ 472 w 671"/>
              <a:gd name="T69" fmla="*/ 183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71" h="300">
                <a:moveTo>
                  <a:pt x="472" y="183"/>
                </a:moveTo>
                <a:lnTo>
                  <a:pt x="671" y="29"/>
                </a:lnTo>
                <a:lnTo>
                  <a:pt x="651" y="20"/>
                </a:lnTo>
                <a:lnTo>
                  <a:pt x="554" y="11"/>
                </a:lnTo>
                <a:lnTo>
                  <a:pt x="525" y="11"/>
                </a:lnTo>
                <a:lnTo>
                  <a:pt x="525" y="0"/>
                </a:lnTo>
                <a:lnTo>
                  <a:pt x="513" y="0"/>
                </a:lnTo>
                <a:lnTo>
                  <a:pt x="420" y="20"/>
                </a:lnTo>
                <a:lnTo>
                  <a:pt x="365" y="40"/>
                </a:lnTo>
                <a:lnTo>
                  <a:pt x="326" y="40"/>
                </a:lnTo>
                <a:lnTo>
                  <a:pt x="315" y="49"/>
                </a:lnTo>
                <a:lnTo>
                  <a:pt x="326" y="58"/>
                </a:lnTo>
                <a:lnTo>
                  <a:pt x="315" y="72"/>
                </a:lnTo>
                <a:lnTo>
                  <a:pt x="326" y="81"/>
                </a:lnTo>
                <a:lnTo>
                  <a:pt x="283" y="81"/>
                </a:lnTo>
                <a:lnTo>
                  <a:pt x="292" y="81"/>
                </a:lnTo>
                <a:lnTo>
                  <a:pt x="283" y="81"/>
                </a:lnTo>
                <a:lnTo>
                  <a:pt x="218" y="93"/>
                </a:lnTo>
                <a:lnTo>
                  <a:pt x="231" y="102"/>
                </a:lnTo>
                <a:lnTo>
                  <a:pt x="218" y="113"/>
                </a:lnTo>
                <a:lnTo>
                  <a:pt x="262" y="113"/>
                </a:lnTo>
                <a:lnTo>
                  <a:pt x="292" y="102"/>
                </a:lnTo>
                <a:lnTo>
                  <a:pt x="262" y="134"/>
                </a:lnTo>
                <a:lnTo>
                  <a:pt x="199" y="145"/>
                </a:lnTo>
                <a:lnTo>
                  <a:pt x="146" y="165"/>
                </a:lnTo>
                <a:lnTo>
                  <a:pt x="137" y="194"/>
                </a:lnTo>
                <a:lnTo>
                  <a:pt x="166" y="194"/>
                </a:lnTo>
                <a:lnTo>
                  <a:pt x="146" y="218"/>
                </a:lnTo>
                <a:lnTo>
                  <a:pt x="181" y="218"/>
                </a:lnTo>
                <a:lnTo>
                  <a:pt x="199" y="218"/>
                </a:lnTo>
                <a:lnTo>
                  <a:pt x="181" y="235"/>
                </a:lnTo>
                <a:lnTo>
                  <a:pt x="0" y="300"/>
                </a:lnTo>
                <a:lnTo>
                  <a:pt x="128" y="270"/>
                </a:lnTo>
                <a:lnTo>
                  <a:pt x="181" y="246"/>
                </a:lnTo>
                <a:lnTo>
                  <a:pt x="254" y="218"/>
                </a:lnTo>
                <a:lnTo>
                  <a:pt x="262" y="218"/>
                </a:lnTo>
                <a:lnTo>
                  <a:pt x="262" y="206"/>
                </a:lnTo>
                <a:lnTo>
                  <a:pt x="292" y="206"/>
                </a:lnTo>
                <a:lnTo>
                  <a:pt x="344" y="194"/>
                </a:lnTo>
                <a:lnTo>
                  <a:pt x="379" y="174"/>
                </a:lnTo>
                <a:lnTo>
                  <a:pt x="400" y="174"/>
                </a:lnTo>
                <a:lnTo>
                  <a:pt x="420" y="194"/>
                </a:lnTo>
                <a:lnTo>
                  <a:pt x="461" y="194"/>
                </a:lnTo>
                <a:lnTo>
                  <a:pt x="481" y="194"/>
                </a:lnTo>
                <a:lnTo>
                  <a:pt x="472" y="206"/>
                </a:lnTo>
                <a:lnTo>
                  <a:pt x="493" y="227"/>
                </a:lnTo>
                <a:lnTo>
                  <a:pt x="505" y="227"/>
                </a:lnTo>
                <a:lnTo>
                  <a:pt x="493" y="246"/>
                </a:lnTo>
                <a:lnTo>
                  <a:pt x="513" y="235"/>
                </a:lnTo>
                <a:lnTo>
                  <a:pt x="513" y="246"/>
                </a:lnTo>
                <a:lnTo>
                  <a:pt x="505" y="246"/>
                </a:lnTo>
                <a:lnTo>
                  <a:pt x="493" y="246"/>
                </a:lnTo>
                <a:lnTo>
                  <a:pt x="481" y="256"/>
                </a:lnTo>
                <a:lnTo>
                  <a:pt x="493" y="256"/>
                </a:lnTo>
                <a:lnTo>
                  <a:pt x="481" y="279"/>
                </a:lnTo>
                <a:lnTo>
                  <a:pt x="493" y="290"/>
                </a:lnTo>
                <a:lnTo>
                  <a:pt x="505" y="256"/>
                </a:lnTo>
                <a:lnTo>
                  <a:pt x="513" y="270"/>
                </a:lnTo>
                <a:lnTo>
                  <a:pt x="505" y="270"/>
                </a:lnTo>
                <a:lnTo>
                  <a:pt x="505" y="290"/>
                </a:lnTo>
                <a:lnTo>
                  <a:pt x="513" y="290"/>
                </a:lnTo>
                <a:lnTo>
                  <a:pt x="525" y="290"/>
                </a:lnTo>
                <a:lnTo>
                  <a:pt x="534" y="270"/>
                </a:lnTo>
                <a:lnTo>
                  <a:pt x="525" y="256"/>
                </a:lnTo>
                <a:lnTo>
                  <a:pt x="534" y="218"/>
                </a:lnTo>
                <a:lnTo>
                  <a:pt x="534" y="194"/>
                </a:lnTo>
                <a:lnTo>
                  <a:pt x="493" y="206"/>
                </a:lnTo>
                <a:lnTo>
                  <a:pt x="481" y="194"/>
                </a:lnTo>
                <a:lnTo>
                  <a:pt x="493" y="183"/>
                </a:lnTo>
                <a:lnTo>
                  <a:pt x="472" y="18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0" name="Freeform 250"/>
          <p:cNvSpPr>
            <a:spLocks/>
          </p:cNvSpPr>
          <p:nvPr/>
        </p:nvSpPr>
        <p:spPr bwMode="auto">
          <a:xfrm>
            <a:off x="501650" y="1931988"/>
            <a:ext cx="1065213" cy="476250"/>
          </a:xfrm>
          <a:custGeom>
            <a:avLst/>
            <a:gdLst>
              <a:gd name="T0" fmla="*/ 671 w 671"/>
              <a:gd name="T1" fmla="*/ 29 h 300"/>
              <a:gd name="T2" fmla="*/ 554 w 671"/>
              <a:gd name="T3" fmla="*/ 11 h 300"/>
              <a:gd name="T4" fmla="*/ 525 w 671"/>
              <a:gd name="T5" fmla="*/ 0 h 300"/>
              <a:gd name="T6" fmla="*/ 420 w 671"/>
              <a:gd name="T7" fmla="*/ 20 h 300"/>
              <a:gd name="T8" fmla="*/ 326 w 671"/>
              <a:gd name="T9" fmla="*/ 40 h 300"/>
              <a:gd name="T10" fmla="*/ 326 w 671"/>
              <a:gd name="T11" fmla="*/ 58 h 300"/>
              <a:gd name="T12" fmla="*/ 326 w 671"/>
              <a:gd name="T13" fmla="*/ 81 h 300"/>
              <a:gd name="T14" fmla="*/ 292 w 671"/>
              <a:gd name="T15" fmla="*/ 81 h 300"/>
              <a:gd name="T16" fmla="*/ 218 w 671"/>
              <a:gd name="T17" fmla="*/ 93 h 300"/>
              <a:gd name="T18" fmla="*/ 218 w 671"/>
              <a:gd name="T19" fmla="*/ 113 h 300"/>
              <a:gd name="T20" fmla="*/ 292 w 671"/>
              <a:gd name="T21" fmla="*/ 102 h 300"/>
              <a:gd name="T22" fmla="*/ 199 w 671"/>
              <a:gd name="T23" fmla="*/ 145 h 300"/>
              <a:gd name="T24" fmla="*/ 137 w 671"/>
              <a:gd name="T25" fmla="*/ 194 h 300"/>
              <a:gd name="T26" fmla="*/ 146 w 671"/>
              <a:gd name="T27" fmla="*/ 218 h 300"/>
              <a:gd name="T28" fmla="*/ 199 w 671"/>
              <a:gd name="T29" fmla="*/ 218 h 300"/>
              <a:gd name="T30" fmla="*/ 0 w 671"/>
              <a:gd name="T31" fmla="*/ 300 h 300"/>
              <a:gd name="T32" fmla="*/ 181 w 671"/>
              <a:gd name="T33" fmla="*/ 246 h 300"/>
              <a:gd name="T34" fmla="*/ 262 w 671"/>
              <a:gd name="T35" fmla="*/ 218 h 300"/>
              <a:gd name="T36" fmla="*/ 292 w 671"/>
              <a:gd name="T37" fmla="*/ 206 h 300"/>
              <a:gd name="T38" fmla="*/ 379 w 671"/>
              <a:gd name="T39" fmla="*/ 174 h 300"/>
              <a:gd name="T40" fmla="*/ 420 w 671"/>
              <a:gd name="T41" fmla="*/ 194 h 300"/>
              <a:gd name="T42" fmla="*/ 481 w 671"/>
              <a:gd name="T43" fmla="*/ 194 h 300"/>
              <a:gd name="T44" fmla="*/ 493 w 671"/>
              <a:gd name="T45" fmla="*/ 227 h 300"/>
              <a:gd name="T46" fmla="*/ 493 w 671"/>
              <a:gd name="T47" fmla="*/ 246 h 300"/>
              <a:gd name="T48" fmla="*/ 513 w 671"/>
              <a:gd name="T49" fmla="*/ 246 h 300"/>
              <a:gd name="T50" fmla="*/ 493 w 671"/>
              <a:gd name="T51" fmla="*/ 246 h 300"/>
              <a:gd name="T52" fmla="*/ 493 w 671"/>
              <a:gd name="T53" fmla="*/ 256 h 300"/>
              <a:gd name="T54" fmla="*/ 493 w 671"/>
              <a:gd name="T55" fmla="*/ 290 h 300"/>
              <a:gd name="T56" fmla="*/ 513 w 671"/>
              <a:gd name="T57" fmla="*/ 270 h 300"/>
              <a:gd name="T58" fmla="*/ 505 w 671"/>
              <a:gd name="T59" fmla="*/ 290 h 300"/>
              <a:gd name="T60" fmla="*/ 525 w 671"/>
              <a:gd name="T61" fmla="*/ 290 h 300"/>
              <a:gd name="T62" fmla="*/ 525 w 671"/>
              <a:gd name="T63" fmla="*/ 256 h 300"/>
              <a:gd name="T64" fmla="*/ 534 w 671"/>
              <a:gd name="T65" fmla="*/ 194 h 300"/>
              <a:gd name="T66" fmla="*/ 481 w 671"/>
              <a:gd name="T67" fmla="*/ 194 h 300"/>
              <a:gd name="T68" fmla="*/ 472 w 671"/>
              <a:gd name="T69" fmla="*/ 183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71" h="300">
                <a:moveTo>
                  <a:pt x="472" y="183"/>
                </a:moveTo>
                <a:lnTo>
                  <a:pt x="671" y="29"/>
                </a:lnTo>
                <a:lnTo>
                  <a:pt x="651" y="20"/>
                </a:lnTo>
                <a:lnTo>
                  <a:pt x="554" y="11"/>
                </a:lnTo>
                <a:lnTo>
                  <a:pt x="525" y="11"/>
                </a:lnTo>
                <a:lnTo>
                  <a:pt x="525" y="0"/>
                </a:lnTo>
                <a:lnTo>
                  <a:pt x="513" y="0"/>
                </a:lnTo>
                <a:lnTo>
                  <a:pt x="420" y="20"/>
                </a:lnTo>
                <a:lnTo>
                  <a:pt x="365" y="40"/>
                </a:lnTo>
                <a:lnTo>
                  <a:pt x="326" y="40"/>
                </a:lnTo>
                <a:lnTo>
                  <a:pt x="315" y="49"/>
                </a:lnTo>
                <a:lnTo>
                  <a:pt x="326" y="58"/>
                </a:lnTo>
                <a:lnTo>
                  <a:pt x="315" y="72"/>
                </a:lnTo>
                <a:lnTo>
                  <a:pt x="326" y="81"/>
                </a:lnTo>
                <a:lnTo>
                  <a:pt x="283" y="81"/>
                </a:lnTo>
                <a:lnTo>
                  <a:pt x="292" y="81"/>
                </a:lnTo>
                <a:lnTo>
                  <a:pt x="283" y="81"/>
                </a:lnTo>
                <a:lnTo>
                  <a:pt x="218" y="93"/>
                </a:lnTo>
                <a:lnTo>
                  <a:pt x="231" y="102"/>
                </a:lnTo>
                <a:lnTo>
                  <a:pt x="218" y="113"/>
                </a:lnTo>
                <a:lnTo>
                  <a:pt x="262" y="113"/>
                </a:lnTo>
                <a:lnTo>
                  <a:pt x="292" y="102"/>
                </a:lnTo>
                <a:lnTo>
                  <a:pt x="262" y="134"/>
                </a:lnTo>
                <a:lnTo>
                  <a:pt x="199" y="145"/>
                </a:lnTo>
                <a:lnTo>
                  <a:pt x="146" y="165"/>
                </a:lnTo>
                <a:lnTo>
                  <a:pt x="137" y="194"/>
                </a:lnTo>
                <a:lnTo>
                  <a:pt x="166" y="194"/>
                </a:lnTo>
                <a:lnTo>
                  <a:pt x="146" y="218"/>
                </a:lnTo>
                <a:lnTo>
                  <a:pt x="181" y="218"/>
                </a:lnTo>
                <a:lnTo>
                  <a:pt x="199" y="218"/>
                </a:lnTo>
                <a:lnTo>
                  <a:pt x="181" y="235"/>
                </a:lnTo>
                <a:lnTo>
                  <a:pt x="0" y="300"/>
                </a:lnTo>
                <a:lnTo>
                  <a:pt x="128" y="270"/>
                </a:lnTo>
                <a:lnTo>
                  <a:pt x="181" y="246"/>
                </a:lnTo>
                <a:lnTo>
                  <a:pt x="254" y="218"/>
                </a:lnTo>
                <a:lnTo>
                  <a:pt x="262" y="218"/>
                </a:lnTo>
                <a:lnTo>
                  <a:pt x="262" y="206"/>
                </a:lnTo>
                <a:lnTo>
                  <a:pt x="292" y="206"/>
                </a:lnTo>
                <a:lnTo>
                  <a:pt x="344" y="194"/>
                </a:lnTo>
                <a:lnTo>
                  <a:pt x="379" y="174"/>
                </a:lnTo>
                <a:lnTo>
                  <a:pt x="400" y="174"/>
                </a:lnTo>
                <a:lnTo>
                  <a:pt x="420" y="194"/>
                </a:lnTo>
                <a:lnTo>
                  <a:pt x="461" y="194"/>
                </a:lnTo>
                <a:lnTo>
                  <a:pt x="481" y="194"/>
                </a:lnTo>
                <a:lnTo>
                  <a:pt x="472" y="206"/>
                </a:lnTo>
                <a:lnTo>
                  <a:pt x="493" y="227"/>
                </a:lnTo>
                <a:lnTo>
                  <a:pt x="505" y="227"/>
                </a:lnTo>
                <a:lnTo>
                  <a:pt x="493" y="246"/>
                </a:lnTo>
                <a:lnTo>
                  <a:pt x="513" y="235"/>
                </a:lnTo>
                <a:lnTo>
                  <a:pt x="513" y="246"/>
                </a:lnTo>
                <a:lnTo>
                  <a:pt x="505" y="246"/>
                </a:lnTo>
                <a:lnTo>
                  <a:pt x="493" y="246"/>
                </a:lnTo>
                <a:lnTo>
                  <a:pt x="481" y="256"/>
                </a:lnTo>
                <a:lnTo>
                  <a:pt x="493" y="256"/>
                </a:lnTo>
                <a:lnTo>
                  <a:pt x="481" y="279"/>
                </a:lnTo>
                <a:lnTo>
                  <a:pt x="493" y="290"/>
                </a:lnTo>
                <a:lnTo>
                  <a:pt x="505" y="256"/>
                </a:lnTo>
                <a:lnTo>
                  <a:pt x="513" y="270"/>
                </a:lnTo>
                <a:lnTo>
                  <a:pt x="505" y="270"/>
                </a:lnTo>
                <a:lnTo>
                  <a:pt x="505" y="290"/>
                </a:lnTo>
                <a:lnTo>
                  <a:pt x="513" y="290"/>
                </a:lnTo>
                <a:lnTo>
                  <a:pt x="525" y="290"/>
                </a:lnTo>
                <a:lnTo>
                  <a:pt x="534" y="270"/>
                </a:lnTo>
                <a:lnTo>
                  <a:pt x="525" y="256"/>
                </a:lnTo>
                <a:lnTo>
                  <a:pt x="534" y="218"/>
                </a:lnTo>
                <a:lnTo>
                  <a:pt x="534" y="194"/>
                </a:lnTo>
                <a:lnTo>
                  <a:pt x="493" y="206"/>
                </a:lnTo>
                <a:lnTo>
                  <a:pt x="481" y="194"/>
                </a:lnTo>
                <a:lnTo>
                  <a:pt x="493" y="183"/>
                </a:lnTo>
                <a:lnTo>
                  <a:pt x="472" y="18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1" name="Freeform 251"/>
          <p:cNvSpPr>
            <a:spLocks/>
          </p:cNvSpPr>
          <p:nvPr/>
        </p:nvSpPr>
        <p:spPr bwMode="auto">
          <a:xfrm>
            <a:off x="1219200" y="3062288"/>
            <a:ext cx="735013" cy="554037"/>
          </a:xfrm>
          <a:custGeom>
            <a:avLst/>
            <a:gdLst>
              <a:gd name="T0" fmla="*/ 41 w 463"/>
              <a:gd name="T1" fmla="*/ 0 h 349"/>
              <a:gd name="T2" fmla="*/ 178 w 463"/>
              <a:gd name="T3" fmla="*/ 19 h 349"/>
              <a:gd name="T4" fmla="*/ 190 w 463"/>
              <a:gd name="T5" fmla="*/ 51 h 349"/>
              <a:gd name="T6" fmla="*/ 208 w 463"/>
              <a:gd name="T7" fmla="*/ 72 h 349"/>
              <a:gd name="T8" fmla="*/ 243 w 463"/>
              <a:gd name="T9" fmla="*/ 63 h 349"/>
              <a:gd name="T10" fmla="*/ 293 w 463"/>
              <a:gd name="T11" fmla="*/ 132 h 349"/>
              <a:gd name="T12" fmla="*/ 272 w 463"/>
              <a:gd name="T13" fmla="*/ 196 h 349"/>
              <a:gd name="T14" fmla="*/ 316 w 463"/>
              <a:gd name="T15" fmla="*/ 277 h 349"/>
              <a:gd name="T16" fmla="*/ 366 w 463"/>
              <a:gd name="T17" fmla="*/ 277 h 349"/>
              <a:gd name="T18" fmla="*/ 366 w 463"/>
              <a:gd name="T19" fmla="*/ 268 h 349"/>
              <a:gd name="T20" fmla="*/ 398 w 463"/>
              <a:gd name="T21" fmla="*/ 225 h 349"/>
              <a:gd name="T22" fmla="*/ 463 w 463"/>
              <a:gd name="T23" fmla="*/ 216 h 349"/>
              <a:gd name="T24" fmla="*/ 427 w 463"/>
              <a:gd name="T25" fmla="*/ 288 h 349"/>
              <a:gd name="T26" fmla="*/ 409 w 463"/>
              <a:gd name="T27" fmla="*/ 288 h 349"/>
              <a:gd name="T28" fmla="*/ 366 w 463"/>
              <a:gd name="T29" fmla="*/ 300 h 349"/>
              <a:gd name="T30" fmla="*/ 366 w 463"/>
              <a:gd name="T31" fmla="*/ 321 h 349"/>
              <a:gd name="T32" fmla="*/ 316 w 463"/>
              <a:gd name="T33" fmla="*/ 321 h 349"/>
              <a:gd name="T34" fmla="*/ 272 w 463"/>
              <a:gd name="T35" fmla="*/ 329 h 349"/>
              <a:gd name="T36" fmla="*/ 199 w 463"/>
              <a:gd name="T37" fmla="*/ 300 h 349"/>
              <a:gd name="T38" fmla="*/ 155 w 463"/>
              <a:gd name="T39" fmla="*/ 277 h 349"/>
              <a:gd name="T40" fmla="*/ 125 w 463"/>
              <a:gd name="T41" fmla="*/ 239 h 349"/>
              <a:gd name="T42" fmla="*/ 135 w 463"/>
              <a:gd name="T43" fmla="*/ 196 h 349"/>
              <a:gd name="T44" fmla="*/ 82 w 463"/>
              <a:gd name="T45" fmla="*/ 132 h 349"/>
              <a:gd name="T46" fmla="*/ 73 w 463"/>
              <a:gd name="T47" fmla="*/ 103 h 349"/>
              <a:gd name="T48" fmla="*/ 61 w 463"/>
              <a:gd name="T49" fmla="*/ 72 h 349"/>
              <a:gd name="T50" fmla="*/ 53 w 463"/>
              <a:gd name="T51" fmla="*/ 19 h 349"/>
              <a:gd name="T52" fmla="*/ 20 w 463"/>
              <a:gd name="T53" fmla="*/ 51 h 349"/>
              <a:gd name="T54" fmla="*/ 61 w 463"/>
              <a:gd name="T55" fmla="*/ 167 h 349"/>
              <a:gd name="T56" fmla="*/ 61 w 463"/>
              <a:gd name="T57" fmla="*/ 196 h 349"/>
              <a:gd name="T58" fmla="*/ 29 w 463"/>
              <a:gd name="T59" fmla="*/ 153 h 349"/>
              <a:gd name="T60" fmla="*/ 41 w 463"/>
              <a:gd name="T61" fmla="*/ 124 h 349"/>
              <a:gd name="T62" fmla="*/ 0 w 463"/>
              <a:gd name="T63" fmla="*/ 92 h 349"/>
              <a:gd name="T64" fmla="*/ 20 w 463"/>
              <a:gd name="T65" fmla="*/ 80 h 349"/>
              <a:gd name="T66" fmla="*/ 0 w 463"/>
              <a:gd name="T67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3" h="349">
                <a:moveTo>
                  <a:pt x="0" y="0"/>
                </a:moveTo>
                <a:lnTo>
                  <a:pt x="41" y="0"/>
                </a:lnTo>
                <a:lnTo>
                  <a:pt x="93" y="34"/>
                </a:lnTo>
                <a:lnTo>
                  <a:pt x="178" y="19"/>
                </a:lnTo>
                <a:lnTo>
                  <a:pt x="190" y="43"/>
                </a:lnTo>
                <a:lnTo>
                  <a:pt x="190" y="51"/>
                </a:lnTo>
                <a:lnTo>
                  <a:pt x="199" y="72"/>
                </a:lnTo>
                <a:lnTo>
                  <a:pt x="208" y="72"/>
                </a:lnTo>
                <a:lnTo>
                  <a:pt x="219" y="51"/>
                </a:lnTo>
                <a:lnTo>
                  <a:pt x="243" y="63"/>
                </a:lnTo>
                <a:lnTo>
                  <a:pt x="264" y="124"/>
                </a:lnTo>
                <a:lnTo>
                  <a:pt x="293" y="132"/>
                </a:lnTo>
                <a:lnTo>
                  <a:pt x="280" y="167"/>
                </a:lnTo>
                <a:lnTo>
                  <a:pt x="272" y="196"/>
                </a:lnTo>
                <a:lnTo>
                  <a:pt x="293" y="256"/>
                </a:lnTo>
                <a:lnTo>
                  <a:pt x="316" y="277"/>
                </a:lnTo>
                <a:lnTo>
                  <a:pt x="354" y="277"/>
                </a:lnTo>
                <a:lnTo>
                  <a:pt x="366" y="277"/>
                </a:lnTo>
                <a:lnTo>
                  <a:pt x="377" y="277"/>
                </a:lnTo>
                <a:lnTo>
                  <a:pt x="366" y="268"/>
                </a:lnTo>
                <a:lnTo>
                  <a:pt x="390" y="256"/>
                </a:lnTo>
                <a:lnTo>
                  <a:pt x="398" y="225"/>
                </a:lnTo>
                <a:lnTo>
                  <a:pt x="442" y="216"/>
                </a:lnTo>
                <a:lnTo>
                  <a:pt x="463" y="216"/>
                </a:lnTo>
                <a:lnTo>
                  <a:pt x="427" y="277"/>
                </a:lnTo>
                <a:lnTo>
                  <a:pt x="427" y="288"/>
                </a:lnTo>
                <a:lnTo>
                  <a:pt x="419" y="277"/>
                </a:lnTo>
                <a:lnTo>
                  <a:pt x="409" y="288"/>
                </a:lnTo>
                <a:lnTo>
                  <a:pt x="377" y="288"/>
                </a:lnTo>
                <a:lnTo>
                  <a:pt x="366" y="300"/>
                </a:lnTo>
                <a:lnTo>
                  <a:pt x="377" y="321"/>
                </a:lnTo>
                <a:lnTo>
                  <a:pt x="366" y="321"/>
                </a:lnTo>
                <a:lnTo>
                  <a:pt x="345" y="349"/>
                </a:lnTo>
                <a:lnTo>
                  <a:pt x="316" y="321"/>
                </a:lnTo>
                <a:lnTo>
                  <a:pt x="293" y="321"/>
                </a:lnTo>
                <a:lnTo>
                  <a:pt x="272" y="329"/>
                </a:lnTo>
                <a:lnTo>
                  <a:pt x="251" y="321"/>
                </a:lnTo>
                <a:lnTo>
                  <a:pt x="199" y="300"/>
                </a:lnTo>
                <a:lnTo>
                  <a:pt x="190" y="288"/>
                </a:lnTo>
                <a:lnTo>
                  <a:pt x="155" y="277"/>
                </a:lnTo>
                <a:lnTo>
                  <a:pt x="135" y="248"/>
                </a:lnTo>
                <a:lnTo>
                  <a:pt x="125" y="239"/>
                </a:lnTo>
                <a:lnTo>
                  <a:pt x="146" y="216"/>
                </a:lnTo>
                <a:lnTo>
                  <a:pt x="135" y="196"/>
                </a:lnTo>
                <a:lnTo>
                  <a:pt x="102" y="143"/>
                </a:lnTo>
                <a:lnTo>
                  <a:pt x="82" y="132"/>
                </a:lnTo>
                <a:lnTo>
                  <a:pt x="93" y="124"/>
                </a:lnTo>
                <a:lnTo>
                  <a:pt x="73" y="103"/>
                </a:lnTo>
                <a:lnTo>
                  <a:pt x="73" y="92"/>
                </a:lnTo>
                <a:lnTo>
                  <a:pt x="61" y="72"/>
                </a:lnTo>
                <a:lnTo>
                  <a:pt x="53" y="34"/>
                </a:lnTo>
                <a:lnTo>
                  <a:pt x="53" y="19"/>
                </a:lnTo>
                <a:lnTo>
                  <a:pt x="29" y="19"/>
                </a:lnTo>
                <a:lnTo>
                  <a:pt x="20" y="51"/>
                </a:lnTo>
                <a:lnTo>
                  <a:pt x="53" y="124"/>
                </a:lnTo>
                <a:lnTo>
                  <a:pt x="61" y="167"/>
                </a:lnTo>
                <a:lnTo>
                  <a:pt x="73" y="187"/>
                </a:lnTo>
                <a:lnTo>
                  <a:pt x="61" y="196"/>
                </a:lnTo>
                <a:lnTo>
                  <a:pt x="61" y="176"/>
                </a:lnTo>
                <a:lnTo>
                  <a:pt x="29" y="153"/>
                </a:lnTo>
                <a:lnTo>
                  <a:pt x="41" y="132"/>
                </a:lnTo>
                <a:lnTo>
                  <a:pt x="41" y="124"/>
                </a:lnTo>
                <a:lnTo>
                  <a:pt x="9" y="103"/>
                </a:lnTo>
                <a:lnTo>
                  <a:pt x="0" y="92"/>
                </a:lnTo>
                <a:lnTo>
                  <a:pt x="9" y="92"/>
                </a:lnTo>
                <a:lnTo>
                  <a:pt x="20" y="80"/>
                </a:lnTo>
                <a:lnTo>
                  <a:pt x="0" y="63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2" name="Freeform 252"/>
          <p:cNvSpPr>
            <a:spLocks/>
          </p:cNvSpPr>
          <p:nvPr/>
        </p:nvSpPr>
        <p:spPr bwMode="auto">
          <a:xfrm>
            <a:off x="1219200" y="3062288"/>
            <a:ext cx="735013" cy="554037"/>
          </a:xfrm>
          <a:custGeom>
            <a:avLst/>
            <a:gdLst>
              <a:gd name="T0" fmla="*/ 41 w 463"/>
              <a:gd name="T1" fmla="*/ 0 h 349"/>
              <a:gd name="T2" fmla="*/ 178 w 463"/>
              <a:gd name="T3" fmla="*/ 19 h 349"/>
              <a:gd name="T4" fmla="*/ 190 w 463"/>
              <a:gd name="T5" fmla="*/ 51 h 349"/>
              <a:gd name="T6" fmla="*/ 208 w 463"/>
              <a:gd name="T7" fmla="*/ 72 h 349"/>
              <a:gd name="T8" fmla="*/ 243 w 463"/>
              <a:gd name="T9" fmla="*/ 63 h 349"/>
              <a:gd name="T10" fmla="*/ 293 w 463"/>
              <a:gd name="T11" fmla="*/ 132 h 349"/>
              <a:gd name="T12" fmla="*/ 272 w 463"/>
              <a:gd name="T13" fmla="*/ 196 h 349"/>
              <a:gd name="T14" fmla="*/ 316 w 463"/>
              <a:gd name="T15" fmla="*/ 277 h 349"/>
              <a:gd name="T16" fmla="*/ 366 w 463"/>
              <a:gd name="T17" fmla="*/ 277 h 349"/>
              <a:gd name="T18" fmla="*/ 366 w 463"/>
              <a:gd name="T19" fmla="*/ 268 h 349"/>
              <a:gd name="T20" fmla="*/ 398 w 463"/>
              <a:gd name="T21" fmla="*/ 225 h 349"/>
              <a:gd name="T22" fmla="*/ 463 w 463"/>
              <a:gd name="T23" fmla="*/ 216 h 349"/>
              <a:gd name="T24" fmla="*/ 427 w 463"/>
              <a:gd name="T25" fmla="*/ 288 h 349"/>
              <a:gd name="T26" fmla="*/ 409 w 463"/>
              <a:gd name="T27" fmla="*/ 288 h 349"/>
              <a:gd name="T28" fmla="*/ 366 w 463"/>
              <a:gd name="T29" fmla="*/ 300 h 349"/>
              <a:gd name="T30" fmla="*/ 366 w 463"/>
              <a:gd name="T31" fmla="*/ 321 h 349"/>
              <a:gd name="T32" fmla="*/ 316 w 463"/>
              <a:gd name="T33" fmla="*/ 321 h 349"/>
              <a:gd name="T34" fmla="*/ 272 w 463"/>
              <a:gd name="T35" fmla="*/ 329 h 349"/>
              <a:gd name="T36" fmla="*/ 199 w 463"/>
              <a:gd name="T37" fmla="*/ 300 h 349"/>
              <a:gd name="T38" fmla="*/ 155 w 463"/>
              <a:gd name="T39" fmla="*/ 277 h 349"/>
              <a:gd name="T40" fmla="*/ 125 w 463"/>
              <a:gd name="T41" fmla="*/ 239 h 349"/>
              <a:gd name="T42" fmla="*/ 135 w 463"/>
              <a:gd name="T43" fmla="*/ 196 h 349"/>
              <a:gd name="T44" fmla="*/ 82 w 463"/>
              <a:gd name="T45" fmla="*/ 132 h 349"/>
              <a:gd name="T46" fmla="*/ 73 w 463"/>
              <a:gd name="T47" fmla="*/ 103 h 349"/>
              <a:gd name="T48" fmla="*/ 61 w 463"/>
              <a:gd name="T49" fmla="*/ 72 h 349"/>
              <a:gd name="T50" fmla="*/ 53 w 463"/>
              <a:gd name="T51" fmla="*/ 19 h 349"/>
              <a:gd name="T52" fmla="*/ 20 w 463"/>
              <a:gd name="T53" fmla="*/ 51 h 349"/>
              <a:gd name="T54" fmla="*/ 61 w 463"/>
              <a:gd name="T55" fmla="*/ 167 h 349"/>
              <a:gd name="T56" fmla="*/ 61 w 463"/>
              <a:gd name="T57" fmla="*/ 196 h 349"/>
              <a:gd name="T58" fmla="*/ 29 w 463"/>
              <a:gd name="T59" fmla="*/ 153 h 349"/>
              <a:gd name="T60" fmla="*/ 41 w 463"/>
              <a:gd name="T61" fmla="*/ 124 h 349"/>
              <a:gd name="T62" fmla="*/ 0 w 463"/>
              <a:gd name="T63" fmla="*/ 92 h 349"/>
              <a:gd name="T64" fmla="*/ 20 w 463"/>
              <a:gd name="T65" fmla="*/ 80 h 349"/>
              <a:gd name="T66" fmla="*/ 0 w 463"/>
              <a:gd name="T67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3" h="349">
                <a:moveTo>
                  <a:pt x="0" y="0"/>
                </a:moveTo>
                <a:lnTo>
                  <a:pt x="41" y="0"/>
                </a:lnTo>
                <a:lnTo>
                  <a:pt x="93" y="34"/>
                </a:lnTo>
                <a:lnTo>
                  <a:pt x="178" y="19"/>
                </a:lnTo>
                <a:lnTo>
                  <a:pt x="190" y="43"/>
                </a:lnTo>
                <a:lnTo>
                  <a:pt x="190" y="51"/>
                </a:lnTo>
                <a:lnTo>
                  <a:pt x="199" y="72"/>
                </a:lnTo>
                <a:lnTo>
                  <a:pt x="208" y="72"/>
                </a:lnTo>
                <a:lnTo>
                  <a:pt x="219" y="51"/>
                </a:lnTo>
                <a:lnTo>
                  <a:pt x="243" y="63"/>
                </a:lnTo>
                <a:lnTo>
                  <a:pt x="264" y="124"/>
                </a:lnTo>
                <a:lnTo>
                  <a:pt x="293" y="132"/>
                </a:lnTo>
                <a:lnTo>
                  <a:pt x="280" y="167"/>
                </a:lnTo>
                <a:lnTo>
                  <a:pt x="272" y="196"/>
                </a:lnTo>
                <a:lnTo>
                  <a:pt x="293" y="256"/>
                </a:lnTo>
                <a:lnTo>
                  <a:pt x="316" y="277"/>
                </a:lnTo>
                <a:lnTo>
                  <a:pt x="354" y="277"/>
                </a:lnTo>
                <a:lnTo>
                  <a:pt x="366" y="277"/>
                </a:lnTo>
                <a:lnTo>
                  <a:pt x="377" y="277"/>
                </a:lnTo>
                <a:lnTo>
                  <a:pt x="366" y="268"/>
                </a:lnTo>
                <a:lnTo>
                  <a:pt x="390" y="256"/>
                </a:lnTo>
                <a:lnTo>
                  <a:pt x="398" y="225"/>
                </a:lnTo>
                <a:lnTo>
                  <a:pt x="442" y="216"/>
                </a:lnTo>
                <a:lnTo>
                  <a:pt x="463" y="216"/>
                </a:lnTo>
                <a:lnTo>
                  <a:pt x="427" y="277"/>
                </a:lnTo>
                <a:lnTo>
                  <a:pt x="427" y="288"/>
                </a:lnTo>
                <a:lnTo>
                  <a:pt x="419" y="277"/>
                </a:lnTo>
                <a:lnTo>
                  <a:pt x="409" y="288"/>
                </a:lnTo>
                <a:lnTo>
                  <a:pt x="377" y="288"/>
                </a:lnTo>
                <a:lnTo>
                  <a:pt x="366" y="300"/>
                </a:lnTo>
                <a:lnTo>
                  <a:pt x="377" y="321"/>
                </a:lnTo>
                <a:lnTo>
                  <a:pt x="366" y="321"/>
                </a:lnTo>
                <a:lnTo>
                  <a:pt x="345" y="349"/>
                </a:lnTo>
                <a:lnTo>
                  <a:pt x="316" y="321"/>
                </a:lnTo>
                <a:lnTo>
                  <a:pt x="293" y="321"/>
                </a:lnTo>
                <a:lnTo>
                  <a:pt x="272" y="329"/>
                </a:lnTo>
                <a:lnTo>
                  <a:pt x="251" y="321"/>
                </a:lnTo>
                <a:lnTo>
                  <a:pt x="199" y="300"/>
                </a:lnTo>
                <a:lnTo>
                  <a:pt x="190" y="288"/>
                </a:lnTo>
                <a:lnTo>
                  <a:pt x="155" y="277"/>
                </a:lnTo>
                <a:lnTo>
                  <a:pt x="135" y="248"/>
                </a:lnTo>
                <a:lnTo>
                  <a:pt x="125" y="239"/>
                </a:lnTo>
                <a:lnTo>
                  <a:pt x="146" y="216"/>
                </a:lnTo>
                <a:lnTo>
                  <a:pt x="135" y="196"/>
                </a:lnTo>
                <a:lnTo>
                  <a:pt x="102" y="143"/>
                </a:lnTo>
                <a:lnTo>
                  <a:pt x="82" y="132"/>
                </a:lnTo>
                <a:lnTo>
                  <a:pt x="93" y="124"/>
                </a:lnTo>
                <a:lnTo>
                  <a:pt x="73" y="103"/>
                </a:lnTo>
                <a:lnTo>
                  <a:pt x="73" y="92"/>
                </a:lnTo>
                <a:lnTo>
                  <a:pt x="61" y="72"/>
                </a:lnTo>
                <a:lnTo>
                  <a:pt x="53" y="34"/>
                </a:lnTo>
                <a:lnTo>
                  <a:pt x="53" y="19"/>
                </a:lnTo>
                <a:lnTo>
                  <a:pt x="29" y="19"/>
                </a:lnTo>
                <a:lnTo>
                  <a:pt x="20" y="51"/>
                </a:lnTo>
                <a:lnTo>
                  <a:pt x="53" y="124"/>
                </a:lnTo>
                <a:lnTo>
                  <a:pt x="61" y="167"/>
                </a:lnTo>
                <a:lnTo>
                  <a:pt x="73" y="187"/>
                </a:lnTo>
                <a:lnTo>
                  <a:pt x="61" y="196"/>
                </a:lnTo>
                <a:lnTo>
                  <a:pt x="61" y="176"/>
                </a:lnTo>
                <a:lnTo>
                  <a:pt x="29" y="153"/>
                </a:lnTo>
                <a:lnTo>
                  <a:pt x="41" y="132"/>
                </a:lnTo>
                <a:lnTo>
                  <a:pt x="41" y="124"/>
                </a:lnTo>
                <a:lnTo>
                  <a:pt x="9" y="103"/>
                </a:lnTo>
                <a:lnTo>
                  <a:pt x="0" y="92"/>
                </a:lnTo>
                <a:lnTo>
                  <a:pt x="9" y="92"/>
                </a:lnTo>
                <a:lnTo>
                  <a:pt x="20" y="80"/>
                </a:lnTo>
                <a:lnTo>
                  <a:pt x="0" y="63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3" name="Freeform 253"/>
          <p:cNvSpPr>
            <a:spLocks/>
          </p:cNvSpPr>
          <p:nvPr/>
        </p:nvSpPr>
        <p:spPr bwMode="auto">
          <a:xfrm>
            <a:off x="1136650" y="2549525"/>
            <a:ext cx="1531938" cy="741363"/>
          </a:xfrm>
          <a:custGeom>
            <a:avLst/>
            <a:gdLst>
              <a:gd name="T0" fmla="*/ 345 w 965"/>
              <a:gd name="T1" fmla="*/ 455 h 467"/>
              <a:gd name="T2" fmla="*/ 295 w 965"/>
              <a:gd name="T3" fmla="*/ 385 h 467"/>
              <a:gd name="T4" fmla="*/ 259 w 965"/>
              <a:gd name="T5" fmla="*/ 395 h 467"/>
              <a:gd name="T6" fmla="*/ 242 w 965"/>
              <a:gd name="T7" fmla="*/ 374 h 467"/>
              <a:gd name="T8" fmla="*/ 230 w 965"/>
              <a:gd name="T9" fmla="*/ 342 h 467"/>
              <a:gd name="T10" fmla="*/ 93 w 965"/>
              <a:gd name="T11" fmla="*/ 322 h 467"/>
              <a:gd name="T12" fmla="*/ 52 w 965"/>
              <a:gd name="T13" fmla="*/ 313 h 467"/>
              <a:gd name="T14" fmla="*/ 40 w 965"/>
              <a:gd name="T15" fmla="*/ 293 h 467"/>
              <a:gd name="T16" fmla="*/ 19 w 965"/>
              <a:gd name="T17" fmla="*/ 270 h 467"/>
              <a:gd name="T18" fmla="*/ 8 w 965"/>
              <a:gd name="T19" fmla="*/ 231 h 467"/>
              <a:gd name="T20" fmla="*/ 8 w 965"/>
              <a:gd name="T21" fmla="*/ 209 h 467"/>
              <a:gd name="T22" fmla="*/ 8 w 965"/>
              <a:gd name="T23" fmla="*/ 189 h 467"/>
              <a:gd name="T24" fmla="*/ 19 w 965"/>
              <a:gd name="T25" fmla="*/ 147 h 467"/>
              <a:gd name="T26" fmla="*/ 81 w 965"/>
              <a:gd name="T27" fmla="*/ 64 h 467"/>
              <a:gd name="T28" fmla="*/ 105 w 965"/>
              <a:gd name="T29" fmla="*/ 14 h 467"/>
              <a:gd name="T30" fmla="*/ 113 w 965"/>
              <a:gd name="T31" fmla="*/ 35 h 467"/>
              <a:gd name="T32" fmla="*/ 134 w 965"/>
              <a:gd name="T33" fmla="*/ 14 h 467"/>
              <a:gd name="T34" fmla="*/ 552 w 965"/>
              <a:gd name="T35" fmla="*/ 0 h 467"/>
              <a:gd name="T36" fmla="*/ 576 w 965"/>
              <a:gd name="T37" fmla="*/ 14 h 467"/>
              <a:gd name="T38" fmla="*/ 629 w 965"/>
              <a:gd name="T39" fmla="*/ 23 h 467"/>
              <a:gd name="T40" fmla="*/ 605 w 965"/>
              <a:gd name="T41" fmla="*/ 43 h 467"/>
              <a:gd name="T42" fmla="*/ 661 w 965"/>
              <a:gd name="T43" fmla="*/ 35 h 467"/>
              <a:gd name="T44" fmla="*/ 661 w 965"/>
              <a:gd name="T45" fmla="*/ 43 h 467"/>
              <a:gd name="T46" fmla="*/ 701 w 965"/>
              <a:gd name="T47" fmla="*/ 55 h 467"/>
              <a:gd name="T48" fmla="*/ 701 w 965"/>
              <a:gd name="T49" fmla="*/ 55 h 467"/>
              <a:gd name="T50" fmla="*/ 661 w 965"/>
              <a:gd name="T51" fmla="*/ 64 h 467"/>
              <a:gd name="T52" fmla="*/ 648 w 965"/>
              <a:gd name="T53" fmla="*/ 87 h 467"/>
              <a:gd name="T54" fmla="*/ 605 w 965"/>
              <a:gd name="T55" fmla="*/ 136 h 467"/>
              <a:gd name="T56" fmla="*/ 616 w 965"/>
              <a:gd name="T57" fmla="*/ 147 h 467"/>
              <a:gd name="T58" fmla="*/ 648 w 965"/>
              <a:gd name="T59" fmla="*/ 107 h 467"/>
              <a:gd name="T60" fmla="*/ 692 w 965"/>
              <a:gd name="T61" fmla="*/ 72 h 467"/>
              <a:gd name="T62" fmla="*/ 701 w 965"/>
              <a:gd name="T63" fmla="*/ 95 h 467"/>
              <a:gd name="T64" fmla="*/ 701 w 965"/>
              <a:gd name="T65" fmla="*/ 107 h 467"/>
              <a:gd name="T66" fmla="*/ 681 w 965"/>
              <a:gd name="T67" fmla="*/ 147 h 467"/>
              <a:gd name="T68" fmla="*/ 766 w 965"/>
              <a:gd name="T69" fmla="*/ 124 h 467"/>
              <a:gd name="T70" fmla="*/ 806 w 965"/>
              <a:gd name="T71" fmla="*/ 116 h 467"/>
              <a:gd name="T72" fmla="*/ 839 w 965"/>
              <a:gd name="T73" fmla="*/ 87 h 467"/>
              <a:gd name="T74" fmla="*/ 912 w 965"/>
              <a:gd name="T75" fmla="*/ 72 h 467"/>
              <a:gd name="T76" fmla="*/ 965 w 965"/>
              <a:gd name="T77" fmla="*/ 43 h 467"/>
              <a:gd name="T78" fmla="*/ 965 w 965"/>
              <a:gd name="T79" fmla="*/ 72 h 467"/>
              <a:gd name="T80" fmla="*/ 932 w 965"/>
              <a:gd name="T81" fmla="*/ 95 h 467"/>
              <a:gd name="T82" fmla="*/ 880 w 965"/>
              <a:gd name="T83" fmla="*/ 136 h 467"/>
              <a:gd name="T84" fmla="*/ 892 w 965"/>
              <a:gd name="T85" fmla="*/ 136 h 467"/>
              <a:gd name="T86" fmla="*/ 868 w 965"/>
              <a:gd name="T87" fmla="*/ 147 h 467"/>
              <a:gd name="T88" fmla="*/ 818 w 965"/>
              <a:gd name="T89" fmla="*/ 168 h 467"/>
              <a:gd name="T90" fmla="*/ 795 w 965"/>
              <a:gd name="T91" fmla="*/ 197 h 467"/>
              <a:gd name="T92" fmla="*/ 786 w 965"/>
              <a:gd name="T93" fmla="*/ 209 h 467"/>
              <a:gd name="T94" fmla="*/ 774 w 965"/>
              <a:gd name="T95" fmla="*/ 209 h 467"/>
              <a:gd name="T96" fmla="*/ 766 w 965"/>
              <a:gd name="T97" fmla="*/ 220 h 467"/>
              <a:gd name="T98" fmla="*/ 766 w 965"/>
              <a:gd name="T99" fmla="*/ 261 h 467"/>
              <a:gd name="T100" fmla="*/ 661 w 965"/>
              <a:gd name="T101" fmla="*/ 322 h 467"/>
              <a:gd name="T102" fmla="*/ 640 w 965"/>
              <a:gd name="T103" fmla="*/ 437 h 467"/>
              <a:gd name="T104" fmla="*/ 629 w 965"/>
              <a:gd name="T105" fmla="*/ 467 h 467"/>
              <a:gd name="T106" fmla="*/ 605 w 965"/>
              <a:gd name="T107" fmla="*/ 437 h 467"/>
              <a:gd name="T108" fmla="*/ 596 w 965"/>
              <a:gd name="T109" fmla="*/ 374 h 467"/>
              <a:gd name="T110" fmla="*/ 567 w 965"/>
              <a:gd name="T111" fmla="*/ 374 h 467"/>
              <a:gd name="T112" fmla="*/ 523 w 965"/>
              <a:gd name="T113" fmla="*/ 366 h 467"/>
              <a:gd name="T114" fmla="*/ 493 w 965"/>
              <a:gd name="T115" fmla="*/ 385 h 467"/>
              <a:gd name="T116" fmla="*/ 479 w 965"/>
              <a:gd name="T117" fmla="*/ 395 h 467"/>
              <a:gd name="T118" fmla="*/ 461 w 965"/>
              <a:gd name="T119" fmla="*/ 374 h 467"/>
              <a:gd name="T120" fmla="*/ 418 w 965"/>
              <a:gd name="T121" fmla="*/ 385 h 467"/>
              <a:gd name="T122" fmla="*/ 353 w 965"/>
              <a:gd name="T123" fmla="*/ 414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5" h="467">
                <a:moveTo>
                  <a:pt x="353" y="414"/>
                </a:moveTo>
                <a:lnTo>
                  <a:pt x="345" y="455"/>
                </a:lnTo>
                <a:lnTo>
                  <a:pt x="316" y="447"/>
                </a:lnTo>
                <a:lnTo>
                  <a:pt x="295" y="385"/>
                </a:lnTo>
                <a:lnTo>
                  <a:pt x="271" y="374"/>
                </a:lnTo>
                <a:lnTo>
                  <a:pt x="259" y="395"/>
                </a:lnTo>
                <a:lnTo>
                  <a:pt x="251" y="395"/>
                </a:lnTo>
                <a:lnTo>
                  <a:pt x="242" y="374"/>
                </a:lnTo>
                <a:lnTo>
                  <a:pt x="242" y="366"/>
                </a:lnTo>
                <a:lnTo>
                  <a:pt x="230" y="342"/>
                </a:lnTo>
                <a:lnTo>
                  <a:pt x="145" y="356"/>
                </a:lnTo>
                <a:lnTo>
                  <a:pt x="93" y="322"/>
                </a:lnTo>
                <a:lnTo>
                  <a:pt x="52" y="322"/>
                </a:lnTo>
                <a:lnTo>
                  <a:pt x="52" y="313"/>
                </a:lnTo>
                <a:lnTo>
                  <a:pt x="40" y="301"/>
                </a:lnTo>
                <a:lnTo>
                  <a:pt x="40" y="293"/>
                </a:lnTo>
                <a:lnTo>
                  <a:pt x="8" y="284"/>
                </a:lnTo>
                <a:lnTo>
                  <a:pt x="19" y="270"/>
                </a:lnTo>
                <a:lnTo>
                  <a:pt x="8" y="249"/>
                </a:lnTo>
                <a:lnTo>
                  <a:pt x="8" y="231"/>
                </a:lnTo>
                <a:lnTo>
                  <a:pt x="0" y="220"/>
                </a:lnTo>
                <a:lnTo>
                  <a:pt x="8" y="209"/>
                </a:lnTo>
                <a:lnTo>
                  <a:pt x="0" y="197"/>
                </a:lnTo>
                <a:lnTo>
                  <a:pt x="8" y="189"/>
                </a:lnTo>
                <a:lnTo>
                  <a:pt x="8" y="179"/>
                </a:lnTo>
                <a:lnTo>
                  <a:pt x="19" y="147"/>
                </a:lnTo>
                <a:lnTo>
                  <a:pt x="29" y="124"/>
                </a:lnTo>
                <a:lnTo>
                  <a:pt x="81" y="64"/>
                </a:lnTo>
                <a:lnTo>
                  <a:pt x="93" y="23"/>
                </a:lnTo>
                <a:lnTo>
                  <a:pt x="105" y="14"/>
                </a:lnTo>
                <a:lnTo>
                  <a:pt x="125" y="23"/>
                </a:lnTo>
                <a:lnTo>
                  <a:pt x="113" y="35"/>
                </a:lnTo>
                <a:lnTo>
                  <a:pt x="125" y="35"/>
                </a:lnTo>
                <a:lnTo>
                  <a:pt x="134" y="14"/>
                </a:lnTo>
                <a:lnTo>
                  <a:pt x="134" y="0"/>
                </a:lnTo>
                <a:lnTo>
                  <a:pt x="552" y="0"/>
                </a:lnTo>
                <a:lnTo>
                  <a:pt x="567" y="0"/>
                </a:lnTo>
                <a:lnTo>
                  <a:pt x="576" y="14"/>
                </a:lnTo>
                <a:lnTo>
                  <a:pt x="640" y="23"/>
                </a:lnTo>
                <a:lnTo>
                  <a:pt x="629" y="23"/>
                </a:lnTo>
                <a:lnTo>
                  <a:pt x="587" y="55"/>
                </a:lnTo>
                <a:lnTo>
                  <a:pt x="605" y="43"/>
                </a:lnTo>
                <a:lnTo>
                  <a:pt x="605" y="55"/>
                </a:lnTo>
                <a:lnTo>
                  <a:pt x="661" y="35"/>
                </a:lnTo>
                <a:lnTo>
                  <a:pt x="640" y="55"/>
                </a:lnTo>
                <a:lnTo>
                  <a:pt x="661" y="43"/>
                </a:lnTo>
                <a:lnTo>
                  <a:pt x="661" y="55"/>
                </a:lnTo>
                <a:lnTo>
                  <a:pt x="701" y="55"/>
                </a:lnTo>
                <a:lnTo>
                  <a:pt x="692" y="55"/>
                </a:lnTo>
                <a:lnTo>
                  <a:pt x="701" y="55"/>
                </a:lnTo>
                <a:lnTo>
                  <a:pt x="701" y="64"/>
                </a:lnTo>
                <a:lnTo>
                  <a:pt x="661" y="64"/>
                </a:lnTo>
                <a:lnTo>
                  <a:pt x="629" y="95"/>
                </a:lnTo>
                <a:lnTo>
                  <a:pt x="648" y="87"/>
                </a:lnTo>
                <a:lnTo>
                  <a:pt x="616" y="116"/>
                </a:lnTo>
                <a:lnTo>
                  <a:pt x="605" y="136"/>
                </a:lnTo>
                <a:lnTo>
                  <a:pt x="605" y="147"/>
                </a:lnTo>
                <a:lnTo>
                  <a:pt x="616" y="147"/>
                </a:lnTo>
                <a:lnTo>
                  <a:pt x="629" y="136"/>
                </a:lnTo>
                <a:lnTo>
                  <a:pt x="648" y="107"/>
                </a:lnTo>
                <a:lnTo>
                  <a:pt x="661" y="87"/>
                </a:lnTo>
                <a:lnTo>
                  <a:pt x="692" y="72"/>
                </a:lnTo>
                <a:lnTo>
                  <a:pt x="701" y="72"/>
                </a:lnTo>
                <a:lnTo>
                  <a:pt x="701" y="95"/>
                </a:lnTo>
                <a:lnTo>
                  <a:pt x="692" y="107"/>
                </a:lnTo>
                <a:lnTo>
                  <a:pt x="701" y="107"/>
                </a:lnTo>
                <a:lnTo>
                  <a:pt x="701" y="116"/>
                </a:lnTo>
                <a:lnTo>
                  <a:pt x="681" y="147"/>
                </a:lnTo>
                <a:lnTo>
                  <a:pt x="701" y="147"/>
                </a:lnTo>
                <a:lnTo>
                  <a:pt x="766" y="124"/>
                </a:lnTo>
                <a:lnTo>
                  <a:pt x="757" y="116"/>
                </a:lnTo>
                <a:lnTo>
                  <a:pt x="806" y="116"/>
                </a:lnTo>
                <a:lnTo>
                  <a:pt x="818" y="95"/>
                </a:lnTo>
                <a:lnTo>
                  <a:pt x="839" y="87"/>
                </a:lnTo>
                <a:lnTo>
                  <a:pt x="892" y="87"/>
                </a:lnTo>
                <a:lnTo>
                  <a:pt x="912" y="72"/>
                </a:lnTo>
                <a:lnTo>
                  <a:pt x="942" y="35"/>
                </a:lnTo>
                <a:lnTo>
                  <a:pt x="965" y="43"/>
                </a:lnTo>
                <a:lnTo>
                  <a:pt x="956" y="72"/>
                </a:lnTo>
                <a:lnTo>
                  <a:pt x="965" y="72"/>
                </a:lnTo>
                <a:lnTo>
                  <a:pt x="956" y="95"/>
                </a:lnTo>
                <a:lnTo>
                  <a:pt x="932" y="95"/>
                </a:lnTo>
                <a:lnTo>
                  <a:pt x="900" y="107"/>
                </a:lnTo>
                <a:lnTo>
                  <a:pt x="880" y="136"/>
                </a:lnTo>
                <a:lnTo>
                  <a:pt x="880" y="147"/>
                </a:lnTo>
                <a:lnTo>
                  <a:pt x="892" y="136"/>
                </a:lnTo>
                <a:lnTo>
                  <a:pt x="892" y="147"/>
                </a:lnTo>
                <a:lnTo>
                  <a:pt x="868" y="147"/>
                </a:lnTo>
                <a:lnTo>
                  <a:pt x="868" y="160"/>
                </a:lnTo>
                <a:lnTo>
                  <a:pt x="818" y="168"/>
                </a:lnTo>
                <a:lnTo>
                  <a:pt x="806" y="189"/>
                </a:lnTo>
                <a:lnTo>
                  <a:pt x="795" y="197"/>
                </a:lnTo>
                <a:lnTo>
                  <a:pt x="786" y="189"/>
                </a:lnTo>
                <a:lnTo>
                  <a:pt x="786" y="209"/>
                </a:lnTo>
                <a:lnTo>
                  <a:pt x="774" y="220"/>
                </a:lnTo>
                <a:lnTo>
                  <a:pt x="774" y="209"/>
                </a:lnTo>
                <a:lnTo>
                  <a:pt x="766" y="209"/>
                </a:lnTo>
                <a:lnTo>
                  <a:pt x="766" y="220"/>
                </a:lnTo>
                <a:lnTo>
                  <a:pt x="757" y="241"/>
                </a:lnTo>
                <a:lnTo>
                  <a:pt x="766" y="261"/>
                </a:lnTo>
                <a:lnTo>
                  <a:pt x="757" y="270"/>
                </a:lnTo>
                <a:lnTo>
                  <a:pt x="661" y="322"/>
                </a:lnTo>
                <a:lnTo>
                  <a:pt x="640" y="356"/>
                </a:lnTo>
                <a:lnTo>
                  <a:pt x="640" y="437"/>
                </a:lnTo>
                <a:lnTo>
                  <a:pt x="640" y="455"/>
                </a:lnTo>
                <a:lnTo>
                  <a:pt x="629" y="467"/>
                </a:lnTo>
                <a:lnTo>
                  <a:pt x="616" y="467"/>
                </a:lnTo>
                <a:lnTo>
                  <a:pt x="605" y="437"/>
                </a:lnTo>
                <a:lnTo>
                  <a:pt x="605" y="395"/>
                </a:lnTo>
                <a:lnTo>
                  <a:pt x="596" y="374"/>
                </a:lnTo>
                <a:lnTo>
                  <a:pt x="567" y="385"/>
                </a:lnTo>
                <a:lnTo>
                  <a:pt x="567" y="374"/>
                </a:lnTo>
                <a:lnTo>
                  <a:pt x="552" y="366"/>
                </a:lnTo>
                <a:lnTo>
                  <a:pt x="523" y="366"/>
                </a:lnTo>
                <a:lnTo>
                  <a:pt x="503" y="374"/>
                </a:lnTo>
                <a:lnTo>
                  <a:pt x="493" y="385"/>
                </a:lnTo>
                <a:lnTo>
                  <a:pt x="503" y="395"/>
                </a:lnTo>
                <a:lnTo>
                  <a:pt x="479" y="395"/>
                </a:lnTo>
                <a:lnTo>
                  <a:pt x="461" y="395"/>
                </a:lnTo>
                <a:lnTo>
                  <a:pt x="461" y="374"/>
                </a:lnTo>
                <a:lnTo>
                  <a:pt x="450" y="385"/>
                </a:lnTo>
                <a:lnTo>
                  <a:pt x="418" y="385"/>
                </a:lnTo>
                <a:lnTo>
                  <a:pt x="406" y="385"/>
                </a:lnTo>
                <a:lnTo>
                  <a:pt x="353" y="41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54" name="Freeform 254"/>
          <p:cNvSpPr>
            <a:spLocks/>
          </p:cNvSpPr>
          <p:nvPr/>
        </p:nvSpPr>
        <p:spPr bwMode="auto">
          <a:xfrm>
            <a:off x="1136650" y="2549525"/>
            <a:ext cx="1531938" cy="741363"/>
          </a:xfrm>
          <a:custGeom>
            <a:avLst/>
            <a:gdLst>
              <a:gd name="T0" fmla="*/ 345 w 965"/>
              <a:gd name="T1" fmla="*/ 455 h 467"/>
              <a:gd name="T2" fmla="*/ 295 w 965"/>
              <a:gd name="T3" fmla="*/ 385 h 467"/>
              <a:gd name="T4" fmla="*/ 259 w 965"/>
              <a:gd name="T5" fmla="*/ 395 h 467"/>
              <a:gd name="T6" fmla="*/ 242 w 965"/>
              <a:gd name="T7" fmla="*/ 374 h 467"/>
              <a:gd name="T8" fmla="*/ 230 w 965"/>
              <a:gd name="T9" fmla="*/ 342 h 467"/>
              <a:gd name="T10" fmla="*/ 93 w 965"/>
              <a:gd name="T11" fmla="*/ 322 h 467"/>
              <a:gd name="T12" fmla="*/ 52 w 965"/>
              <a:gd name="T13" fmla="*/ 313 h 467"/>
              <a:gd name="T14" fmla="*/ 40 w 965"/>
              <a:gd name="T15" fmla="*/ 293 h 467"/>
              <a:gd name="T16" fmla="*/ 19 w 965"/>
              <a:gd name="T17" fmla="*/ 270 h 467"/>
              <a:gd name="T18" fmla="*/ 8 w 965"/>
              <a:gd name="T19" fmla="*/ 231 h 467"/>
              <a:gd name="T20" fmla="*/ 8 w 965"/>
              <a:gd name="T21" fmla="*/ 209 h 467"/>
              <a:gd name="T22" fmla="*/ 8 w 965"/>
              <a:gd name="T23" fmla="*/ 189 h 467"/>
              <a:gd name="T24" fmla="*/ 19 w 965"/>
              <a:gd name="T25" fmla="*/ 147 h 467"/>
              <a:gd name="T26" fmla="*/ 81 w 965"/>
              <a:gd name="T27" fmla="*/ 64 h 467"/>
              <a:gd name="T28" fmla="*/ 105 w 965"/>
              <a:gd name="T29" fmla="*/ 14 h 467"/>
              <a:gd name="T30" fmla="*/ 113 w 965"/>
              <a:gd name="T31" fmla="*/ 35 h 467"/>
              <a:gd name="T32" fmla="*/ 134 w 965"/>
              <a:gd name="T33" fmla="*/ 14 h 467"/>
              <a:gd name="T34" fmla="*/ 552 w 965"/>
              <a:gd name="T35" fmla="*/ 0 h 467"/>
              <a:gd name="T36" fmla="*/ 576 w 965"/>
              <a:gd name="T37" fmla="*/ 14 h 467"/>
              <a:gd name="T38" fmla="*/ 629 w 965"/>
              <a:gd name="T39" fmla="*/ 23 h 467"/>
              <a:gd name="T40" fmla="*/ 605 w 965"/>
              <a:gd name="T41" fmla="*/ 43 h 467"/>
              <a:gd name="T42" fmla="*/ 661 w 965"/>
              <a:gd name="T43" fmla="*/ 35 h 467"/>
              <a:gd name="T44" fmla="*/ 661 w 965"/>
              <a:gd name="T45" fmla="*/ 43 h 467"/>
              <a:gd name="T46" fmla="*/ 701 w 965"/>
              <a:gd name="T47" fmla="*/ 55 h 467"/>
              <a:gd name="T48" fmla="*/ 701 w 965"/>
              <a:gd name="T49" fmla="*/ 55 h 467"/>
              <a:gd name="T50" fmla="*/ 661 w 965"/>
              <a:gd name="T51" fmla="*/ 64 h 467"/>
              <a:gd name="T52" fmla="*/ 648 w 965"/>
              <a:gd name="T53" fmla="*/ 87 h 467"/>
              <a:gd name="T54" fmla="*/ 605 w 965"/>
              <a:gd name="T55" fmla="*/ 136 h 467"/>
              <a:gd name="T56" fmla="*/ 616 w 965"/>
              <a:gd name="T57" fmla="*/ 147 h 467"/>
              <a:gd name="T58" fmla="*/ 648 w 965"/>
              <a:gd name="T59" fmla="*/ 107 h 467"/>
              <a:gd name="T60" fmla="*/ 692 w 965"/>
              <a:gd name="T61" fmla="*/ 72 h 467"/>
              <a:gd name="T62" fmla="*/ 701 w 965"/>
              <a:gd name="T63" fmla="*/ 95 h 467"/>
              <a:gd name="T64" fmla="*/ 701 w 965"/>
              <a:gd name="T65" fmla="*/ 107 h 467"/>
              <a:gd name="T66" fmla="*/ 681 w 965"/>
              <a:gd name="T67" fmla="*/ 147 h 467"/>
              <a:gd name="T68" fmla="*/ 766 w 965"/>
              <a:gd name="T69" fmla="*/ 124 h 467"/>
              <a:gd name="T70" fmla="*/ 806 w 965"/>
              <a:gd name="T71" fmla="*/ 116 h 467"/>
              <a:gd name="T72" fmla="*/ 839 w 965"/>
              <a:gd name="T73" fmla="*/ 87 h 467"/>
              <a:gd name="T74" fmla="*/ 912 w 965"/>
              <a:gd name="T75" fmla="*/ 72 h 467"/>
              <a:gd name="T76" fmla="*/ 965 w 965"/>
              <a:gd name="T77" fmla="*/ 43 h 467"/>
              <a:gd name="T78" fmla="*/ 965 w 965"/>
              <a:gd name="T79" fmla="*/ 72 h 467"/>
              <a:gd name="T80" fmla="*/ 932 w 965"/>
              <a:gd name="T81" fmla="*/ 95 h 467"/>
              <a:gd name="T82" fmla="*/ 880 w 965"/>
              <a:gd name="T83" fmla="*/ 136 h 467"/>
              <a:gd name="T84" fmla="*/ 892 w 965"/>
              <a:gd name="T85" fmla="*/ 136 h 467"/>
              <a:gd name="T86" fmla="*/ 868 w 965"/>
              <a:gd name="T87" fmla="*/ 147 h 467"/>
              <a:gd name="T88" fmla="*/ 818 w 965"/>
              <a:gd name="T89" fmla="*/ 168 h 467"/>
              <a:gd name="T90" fmla="*/ 795 w 965"/>
              <a:gd name="T91" fmla="*/ 197 h 467"/>
              <a:gd name="T92" fmla="*/ 786 w 965"/>
              <a:gd name="T93" fmla="*/ 209 h 467"/>
              <a:gd name="T94" fmla="*/ 774 w 965"/>
              <a:gd name="T95" fmla="*/ 209 h 467"/>
              <a:gd name="T96" fmla="*/ 766 w 965"/>
              <a:gd name="T97" fmla="*/ 220 h 467"/>
              <a:gd name="T98" fmla="*/ 766 w 965"/>
              <a:gd name="T99" fmla="*/ 261 h 467"/>
              <a:gd name="T100" fmla="*/ 661 w 965"/>
              <a:gd name="T101" fmla="*/ 322 h 467"/>
              <a:gd name="T102" fmla="*/ 640 w 965"/>
              <a:gd name="T103" fmla="*/ 437 h 467"/>
              <a:gd name="T104" fmla="*/ 629 w 965"/>
              <a:gd name="T105" fmla="*/ 467 h 467"/>
              <a:gd name="T106" fmla="*/ 605 w 965"/>
              <a:gd name="T107" fmla="*/ 437 h 467"/>
              <a:gd name="T108" fmla="*/ 596 w 965"/>
              <a:gd name="T109" fmla="*/ 374 h 467"/>
              <a:gd name="T110" fmla="*/ 567 w 965"/>
              <a:gd name="T111" fmla="*/ 374 h 467"/>
              <a:gd name="T112" fmla="*/ 523 w 965"/>
              <a:gd name="T113" fmla="*/ 366 h 467"/>
              <a:gd name="T114" fmla="*/ 493 w 965"/>
              <a:gd name="T115" fmla="*/ 385 h 467"/>
              <a:gd name="T116" fmla="*/ 479 w 965"/>
              <a:gd name="T117" fmla="*/ 395 h 467"/>
              <a:gd name="T118" fmla="*/ 461 w 965"/>
              <a:gd name="T119" fmla="*/ 374 h 467"/>
              <a:gd name="T120" fmla="*/ 418 w 965"/>
              <a:gd name="T121" fmla="*/ 385 h 467"/>
              <a:gd name="T122" fmla="*/ 353 w 965"/>
              <a:gd name="T123" fmla="*/ 414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5" h="467">
                <a:moveTo>
                  <a:pt x="353" y="414"/>
                </a:moveTo>
                <a:lnTo>
                  <a:pt x="345" y="455"/>
                </a:lnTo>
                <a:lnTo>
                  <a:pt x="316" y="447"/>
                </a:lnTo>
                <a:lnTo>
                  <a:pt x="295" y="385"/>
                </a:lnTo>
                <a:lnTo>
                  <a:pt x="271" y="374"/>
                </a:lnTo>
                <a:lnTo>
                  <a:pt x="259" y="395"/>
                </a:lnTo>
                <a:lnTo>
                  <a:pt x="251" y="395"/>
                </a:lnTo>
                <a:lnTo>
                  <a:pt x="242" y="374"/>
                </a:lnTo>
                <a:lnTo>
                  <a:pt x="242" y="366"/>
                </a:lnTo>
                <a:lnTo>
                  <a:pt x="230" y="342"/>
                </a:lnTo>
                <a:lnTo>
                  <a:pt x="145" y="356"/>
                </a:lnTo>
                <a:lnTo>
                  <a:pt x="93" y="322"/>
                </a:lnTo>
                <a:lnTo>
                  <a:pt x="52" y="322"/>
                </a:lnTo>
                <a:lnTo>
                  <a:pt x="52" y="313"/>
                </a:lnTo>
                <a:lnTo>
                  <a:pt x="40" y="301"/>
                </a:lnTo>
                <a:lnTo>
                  <a:pt x="40" y="293"/>
                </a:lnTo>
                <a:lnTo>
                  <a:pt x="8" y="284"/>
                </a:lnTo>
                <a:lnTo>
                  <a:pt x="19" y="270"/>
                </a:lnTo>
                <a:lnTo>
                  <a:pt x="8" y="249"/>
                </a:lnTo>
                <a:lnTo>
                  <a:pt x="8" y="231"/>
                </a:lnTo>
                <a:lnTo>
                  <a:pt x="0" y="220"/>
                </a:lnTo>
                <a:lnTo>
                  <a:pt x="8" y="209"/>
                </a:lnTo>
                <a:lnTo>
                  <a:pt x="0" y="197"/>
                </a:lnTo>
                <a:lnTo>
                  <a:pt x="8" y="189"/>
                </a:lnTo>
                <a:lnTo>
                  <a:pt x="8" y="179"/>
                </a:lnTo>
                <a:lnTo>
                  <a:pt x="19" y="147"/>
                </a:lnTo>
                <a:lnTo>
                  <a:pt x="29" y="124"/>
                </a:lnTo>
                <a:lnTo>
                  <a:pt x="81" y="64"/>
                </a:lnTo>
                <a:lnTo>
                  <a:pt x="93" y="23"/>
                </a:lnTo>
                <a:lnTo>
                  <a:pt x="105" y="14"/>
                </a:lnTo>
                <a:lnTo>
                  <a:pt x="125" y="23"/>
                </a:lnTo>
                <a:lnTo>
                  <a:pt x="113" y="35"/>
                </a:lnTo>
                <a:lnTo>
                  <a:pt x="125" y="35"/>
                </a:lnTo>
                <a:lnTo>
                  <a:pt x="134" y="14"/>
                </a:lnTo>
                <a:lnTo>
                  <a:pt x="134" y="0"/>
                </a:lnTo>
                <a:lnTo>
                  <a:pt x="552" y="0"/>
                </a:lnTo>
                <a:lnTo>
                  <a:pt x="567" y="0"/>
                </a:lnTo>
                <a:lnTo>
                  <a:pt x="576" y="14"/>
                </a:lnTo>
                <a:lnTo>
                  <a:pt x="640" y="23"/>
                </a:lnTo>
                <a:lnTo>
                  <a:pt x="629" y="23"/>
                </a:lnTo>
                <a:lnTo>
                  <a:pt x="587" y="55"/>
                </a:lnTo>
                <a:lnTo>
                  <a:pt x="605" y="43"/>
                </a:lnTo>
                <a:lnTo>
                  <a:pt x="605" y="55"/>
                </a:lnTo>
                <a:lnTo>
                  <a:pt x="661" y="35"/>
                </a:lnTo>
                <a:lnTo>
                  <a:pt x="640" y="55"/>
                </a:lnTo>
                <a:lnTo>
                  <a:pt x="661" y="43"/>
                </a:lnTo>
                <a:lnTo>
                  <a:pt x="661" y="55"/>
                </a:lnTo>
                <a:lnTo>
                  <a:pt x="701" y="55"/>
                </a:lnTo>
                <a:lnTo>
                  <a:pt x="692" y="55"/>
                </a:lnTo>
                <a:lnTo>
                  <a:pt x="701" y="55"/>
                </a:lnTo>
                <a:lnTo>
                  <a:pt x="701" y="64"/>
                </a:lnTo>
                <a:lnTo>
                  <a:pt x="661" y="64"/>
                </a:lnTo>
                <a:lnTo>
                  <a:pt x="629" y="95"/>
                </a:lnTo>
                <a:lnTo>
                  <a:pt x="648" y="87"/>
                </a:lnTo>
                <a:lnTo>
                  <a:pt x="616" y="116"/>
                </a:lnTo>
                <a:lnTo>
                  <a:pt x="605" y="136"/>
                </a:lnTo>
                <a:lnTo>
                  <a:pt x="605" y="147"/>
                </a:lnTo>
                <a:lnTo>
                  <a:pt x="616" y="147"/>
                </a:lnTo>
                <a:lnTo>
                  <a:pt x="629" y="136"/>
                </a:lnTo>
                <a:lnTo>
                  <a:pt x="648" y="107"/>
                </a:lnTo>
                <a:lnTo>
                  <a:pt x="661" y="87"/>
                </a:lnTo>
                <a:lnTo>
                  <a:pt x="692" y="72"/>
                </a:lnTo>
                <a:lnTo>
                  <a:pt x="701" y="72"/>
                </a:lnTo>
                <a:lnTo>
                  <a:pt x="701" y="95"/>
                </a:lnTo>
                <a:lnTo>
                  <a:pt x="692" y="107"/>
                </a:lnTo>
                <a:lnTo>
                  <a:pt x="701" y="107"/>
                </a:lnTo>
                <a:lnTo>
                  <a:pt x="701" y="116"/>
                </a:lnTo>
                <a:lnTo>
                  <a:pt x="681" y="147"/>
                </a:lnTo>
                <a:lnTo>
                  <a:pt x="701" y="147"/>
                </a:lnTo>
                <a:lnTo>
                  <a:pt x="766" y="124"/>
                </a:lnTo>
                <a:lnTo>
                  <a:pt x="757" y="116"/>
                </a:lnTo>
                <a:lnTo>
                  <a:pt x="806" y="116"/>
                </a:lnTo>
                <a:lnTo>
                  <a:pt x="818" y="95"/>
                </a:lnTo>
                <a:lnTo>
                  <a:pt x="839" y="87"/>
                </a:lnTo>
                <a:lnTo>
                  <a:pt x="892" y="87"/>
                </a:lnTo>
                <a:lnTo>
                  <a:pt x="912" y="72"/>
                </a:lnTo>
                <a:lnTo>
                  <a:pt x="942" y="35"/>
                </a:lnTo>
                <a:lnTo>
                  <a:pt x="965" y="43"/>
                </a:lnTo>
                <a:lnTo>
                  <a:pt x="956" y="72"/>
                </a:lnTo>
                <a:lnTo>
                  <a:pt x="965" y="72"/>
                </a:lnTo>
                <a:lnTo>
                  <a:pt x="956" y="95"/>
                </a:lnTo>
                <a:lnTo>
                  <a:pt x="932" y="95"/>
                </a:lnTo>
                <a:lnTo>
                  <a:pt x="900" y="107"/>
                </a:lnTo>
                <a:lnTo>
                  <a:pt x="880" y="136"/>
                </a:lnTo>
                <a:lnTo>
                  <a:pt x="880" y="147"/>
                </a:lnTo>
                <a:lnTo>
                  <a:pt x="892" y="136"/>
                </a:lnTo>
                <a:lnTo>
                  <a:pt x="892" y="147"/>
                </a:lnTo>
                <a:lnTo>
                  <a:pt x="868" y="147"/>
                </a:lnTo>
                <a:lnTo>
                  <a:pt x="868" y="160"/>
                </a:lnTo>
                <a:lnTo>
                  <a:pt x="818" y="168"/>
                </a:lnTo>
                <a:lnTo>
                  <a:pt x="806" y="189"/>
                </a:lnTo>
                <a:lnTo>
                  <a:pt x="795" y="197"/>
                </a:lnTo>
                <a:lnTo>
                  <a:pt x="786" y="189"/>
                </a:lnTo>
                <a:lnTo>
                  <a:pt x="786" y="209"/>
                </a:lnTo>
                <a:lnTo>
                  <a:pt x="774" y="220"/>
                </a:lnTo>
                <a:lnTo>
                  <a:pt x="774" y="209"/>
                </a:lnTo>
                <a:lnTo>
                  <a:pt x="766" y="209"/>
                </a:lnTo>
                <a:lnTo>
                  <a:pt x="766" y="220"/>
                </a:lnTo>
                <a:lnTo>
                  <a:pt x="757" y="241"/>
                </a:lnTo>
                <a:lnTo>
                  <a:pt x="766" y="261"/>
                </a:lnTo>
                <a:lnTo>
                  <a:pt x="757" y="270"/>
                </a:lnTo>
                <a:lnTo>
                  <a:pt x="661" y="322"/>
                </a:lnTo>
                <a:lnTo>
                  <a:pt x="640" y="356"/>
                </a:lnTo>
                <a:lnTo>
                  <a:pt x="640" y="437"/>
                </a:lnTo>
                <a:lnTo>
                  <a:pt x="640" y="455"/>
                </a:lnTo>
                <a:lnTo>
                  <a:pt x="629" y="467"/>
                </a:lnTo>
                <a:lnTo>
                  <a:pt x="616" y="467"/>
                </a:lnTo>
                <a:lnTo>
                  <a:pt x="605" y="437"/>
                </a:lnTo>
                <a:lnTo>
                  <a:pt x="605" y="395"/>
                </a:lnTo>
                <a:lnTo>
                  <a:pt x="596" y="374"/>
                </a:lnTo>
                <a:lnTo>
                  <a:pt x="567" y="385"/>
                </a:lnTo>
                <a:lnTo>
                  <a:pt x="567" y="374"/>
                </a:lnTo>
                <a:lnTo>
                  <a:pt x="552" y="366"/>
                </a:lnTo>
                <a:lnTo>
                  <a:pt x="523" y="366"/>
                </a:lnTo>
                <a:lnTo>
                  <a:pt x="503" y="374"/>
                </a:lnTo>
                <a:lnTo>
                  <a:pt x="493" y="385"/>
                </a:lnTo>
                <a:lnTo>
                  <a:pt x="503" y="395"/>
                </a:lnTo>
                <a:lnTo>
                  <a:pt x="479" y="395"/>
                </a:lnTo>
                <a:lnTo>
                  <a:pt x="461" y="395"/>
                </a:lnTo>
                <a:lnTo>
                  <a:pt x="461" y="374"/>
                </a:lnTo>
                <a:lnTo>
                  <a:pt x="450" y="385"/>
                </a:lnTo>
                <a:lnTo>
                  <a:pt x="418" y="385"/>
                </a:lnTo>
                <a:lnTo>
                  <a:pt x="406" y="385"/>
                </a:lnTo>
                <a:lnTo>
                  <a:pt x="353" y="41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5" name="Freeform 255"/>
          <p:cNvSpPr>
            <a:spLocks/>
          </p:cNvSpPr>
          <p:nvPr/>
        </p:nvSpPr>
        <p:spPr bwMode="auto">
          <a:xfrm>
            <a:off x="1768475" y="3522663"/>
            <a:ext cx="115888" cy="133350"/>
          </a:xfrm>
          <a:custGeom>
            <a:avLst/>
            <a:gdLst>
              <a:gd name="T0" fmla="*/ 44 w 73"/>
              <a:gd name="T1" fmla="*/ 60 h 84"/>
              <a:gd name="T2" fmla="*/ 73 w 73"/>
              <a:gd name="T3" fmla="*/ 40 h 84"/>
              <a:gd name="T4" fmla="*/ 63 w 73"/>
              <a:gd name="T5" fmla="*/ 40 h 84"/>
              <a:gd name="T6" fmla="*/ 52 w 73"/>
              <a:gd name="T7" fmla="*/ 32 h 84"/>
              <a:gd name="T8" fmla="*/ 63 w 73"/>
              <a:gd name="T9" fmla="*/ 0 h 84"/>
              <a:gd name="T10" fmla="*/ 31 w 73"/>
              <a:gd name="T11" fmla="*/ 0 h 84"/>
              <a:gd name="T12" fmla="*/ 20 w 73"/>
              <a:gd name="T13" fmla="*/ 11 h 84"/>
              <a:gd name="T14" fmla="*/ 31 w 73"/>
              <a:gd name="T15" fmla="*/ 32 h 84"/>
              <a:gd name="T16" fmla="*/ 20 w 73"/>
              <a:gd name="T17" fmla="*/ 32 h 84"/>
              <a:gd name="T18" fmla="*/ 0 w 73"/>
              <a:gd name="T19" fmla="*/ 60 h 84"/>
              <a:gd name="T20" fmla="*/ 0 w 73"/>
              <a:gd name="T21" fmla="*/ 72 h 84"/>
              <a:gd name="T22" fmla="*/ 31 w 73"/>
              <a:gd name="T23" fmla="*/ 84 h 84"/>
              <a:gd name="T24" fmla="*/ 44 w 73"/>
              <a:gd name="T25" fmla="*/ 6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3" h="84">
                <a:moveTo>
                  <a:pt x="44" y="60"/>
                </a:moveTo>
                <a:lnTo>
                  <a:pt x="73" y="40"/>
                </a:lnTo>
                <a:lnTo>
                  <a:pt x="63" y="40"/>
                </a:lnTo>
                <a:lnTo>
                  <a:pt x="52" y="32"/>
                </a:lnTo>
                <a:lnTo>
                  <a:pt x="63" y="0"/>
                </a:lnTo>
                <a:lnTo>
                  <a:pt x="31" y="0"/>
                </a:lnTo>
                <a:lnTo>
                  <a:pt x="20" y="11"/>
                </a:lnTo>
                <a:lnTo>
                  <a:pt x="31" y="32"/>
                </a:lnTo>
                <a:lnTo>
                  <a:pt x="20" y="32"/>
                </a:lnTo>
                <a:lnTo>
                  <a:pt x="0" y="60"/>
                </a:lnTo>
                <a:lnTo>
                  <a:pt x="0" y="72"/>
                </a:lnTo>
                <a:lnTo>
                  <a:pt x="31" y="84"/>
                </a:lnTo>
                <a:lnTo>
                  <a:pt x="44" y="6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" name="Freeform 256"/>
          <p:cNvSpPr>
            <a:spLocks/>
          </p:cNvSpPr>
          <p:nvPr/>
        </p:nvSpPr>
        <p:spPr bwMode="auto">
          <a:xfrm>
            <a:off x="1768475" y="3522663"/>
            <a:ext cx="115888" cy="133350"/>
          </a:xfrm>
          <a:custGeom>
            <a:avLst/>
            <a:gdLst>
              <a:gd name="T0" fmla="*/ 44 w 73"/>
              <a:gd name="T1" fmla="*/ 60 h 84"/>
              <a:gd name="T2" fmla="*/ 73 w 73"/>
              <a:gd name="T3" fmla="*/ 40 h 84"/>
              <a:gd name="T4" fmla="*/ 63 w 73"/>
              <a:gd name="T5" fmla="*/ 40 h 84"/>
              <a:gd name="T6" fmla="*/ 52 w 73"/>
              <a:gd name="T7" fmla="*/ 32 h 84"/>
              <a:gd name="T8" fmla="*/ 63 w 73"/>
              <a:gd name="T9" fmla="*/ 0 h 84"/>
              <a:gd name="T10" fmla="*/ 31 w 73"/>
              <a:gd name="T11" fmla="*/ 0 h 84"/>
              <a:gd name="T12" fmla="*/ 20 w 73"/>
              <a:gd name="T13" fmla="*/ 11 h 84"/>
              <a:gd name="T14" fmla="*/ 31 w 73"/>
              <a:gd name="T15" fmla="*/ 32 h 84"/>
              <a:gd name="T16" fmla="*/ 20 w 73"/>
              <a:gd name="T17" fmla="*/ 32 h 84"/>
              <a:gd name="T18" fmla="*/ 0 w 73"/>
              <a:gd name="T19" fmla="*/ 60 h 84"/>
              <a:gd name="T20" fmla="*/ 0 w 73"/>
              <a:gd name="T21" fmla="*/ 72 h 84"/>
              <a:gd name="T22" fmla="*/ 31 w 73"/>
              <a:gd name="T23" fmla="*/ 84 h 84"/>
              <a:gd name="T24" fmla="*/ 44 w 73"/>
              <a:gd name="T25" fmla="*/ 6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3" h="84">
                <a:moveTo>
                  <a:pt x="44" y="60"/>
                </a:moveTo>
                <a:lnTo>
                  <a:pt x="73" y="40"/>
                </a:lnTo>
                <a:lnTo>
                  <a:pt x="63" y="40"/>
                </a:lnTo>
                <a:lnTo>
                  <a:pt x="52" y="32"/>
                </a:lnTo>
                <a:lnTo>
                  <a:pt x="63" y="0"/>
                </a:lnTo>
                <a:lnTo>
                  <a:pt x="31" y="0"/>
                </a:lnTo>
                <a:lnTo>
                  <a:pt x="20" y="11"/>
                </a:lnTo>
                <a:lnTo>
                  <a:pt x="31" y="32"/>
                </a:lnTo>
                <a:lnTo>
                  <a:pt x="20" y="32"/>
                </a:lnTo>
                <a:lnTo>
                  <a:pt x="0" y="60"/>
                </a:lnTo>
                <a:lnTo>
                  <a:pt x="0" y="72"/>
                </a:lnTo>
                <a:lnTo>
                  <a:pt x="31" y="84"/>
                </a:lnTo>
                <a:lnTo>
                  <a:pt x="44" y="6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7" name="Freeform 257"/>
          <p:cNvSpPr>
            <a:spLocks/>
          </p:cNvSpPr>
          <p:nvPr/>
        </p:nvSpPr>
        <p:spPr bwMode="auto">
          <a:xfrm>
            <a:off x="1817688" y="3617913"/>
            <a:ext cx="66675" cy="52387"/>
          </a:xfrm>
          <a:custGeom>
            <a:avLst/>
            <a:gdLst>
              <a:gd name="T0" fmla="*/ 42 w 42"/>
              <a:gd name="T1" fmla="*/ 24 h 33"/>
              <a:gd name="T2" fmla="*/ 42 w 42"/>
              <a:gd name="T3" fmla="*/ 33 h 33"/>
              <a:gd name="T4" fmla="*/ 12 w 42"/>
              <a:gd name="T5" fmla="*/ 24 h 33"/>
              <a:gd name="T6" fmla="*/ 0 w 42"/>
              <a:gd name="T7" fmla="*/ 24 h 33"/>
              <a:gd name="T8" fmla="*/ 12 w 42"/>
              <a:gd name="T9" fmla="*/ 0 h 33"/>
              <a:gd name="T10" fmla="*/ 42 w 42"/>
              <a:gd name="T11" fmla="*/ 24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33">
                <a:moveTo>
                  <a:pt x="42" y="24"/>
                </a:moveTo>
                <a:lnTo>
                  <a:pt x="42" y="33"/>
                </a:lnTo>
                <a:lnTo>
                  <a:pt x="12" y="24"/>
                </a:lnTo>
                <a:lnTo>
                  <a:pt x="0" y="24"/>
                </a:lnTo>
                <a:lnTo>
                  <a:pt x="12" y="0"/>
                </a:lnTo>
                <a:lnTo>
                  <a:pt x="42" y="2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8" name="Freeform 258"/>
          <p:cNvSpPr>
            <a:spLocks/>
          </p:cNvSpPr>
          <p:nvPr/>
        </p:nvSpPr>
        <p:spPr bwMode="auto">
          <a:xfrm>
            <a:off x="1817688" y="3617913"/>
            <a:ext cx="66675" cy="52387"/>
          </a:xfrm>
          <a:custGeom>
            <a:avLst/>
            <a:gdLst>
              <a:gd name="T0" fmla="*/ 42 w 42"/>
              <a:gd name="T1" fmla="*/ 24 h 33"/>
              <a:gd name="T2" fmla="*/ 42 w 42"/>
              <a:gd name="T3" fmla="*/ 33 h 33"/>
              <a:gd name="T4" fmla="*/ 12 w 42"/>
              <a:gd name="T5" fmla="*/ 24 h 33"/>
              <a:gd name="T6" fmla="*/ 0 w 42"/>
              <a:gd name="T7" fmla="*/ 24 h 33"/>
              <a:gd name="T8" fmla="*/ 12 w 42"/>
              <a:gd name="T9" fmla="*/ 0 h 33"/>
              <a:gd name="T10" fmla="*/ 42 w 42"/>
              <a:gd name="T11" fmla="*/ 24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33">
                <a:moveTo>
                  <a:pt x="42" y="24"/>
                </a:moveTo>
                <a:lnTo>
                  <a:pt x="42" y="33"/>
                </a:lnTo>
                <a:lnTo>
                  <a:pt x="12" y="24"/>
                </a:lnTo>
                <a:lnTo>
                  <a:pt x="0" y="24"/>
                </a:lnTo>
                <a:lnTo>
                  <a:pt x="12" y="0"/>
                </a:lnTo>
                <a:lnTo>
                  <a:pt x="42" y="2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9" name="Freeform 259"/>
          <p:cNvSpPr>
            <a:spLocks/>
          </p:cNvSpPr>
          <p:nvPr/>
        </p:nvSpPr>
        <p:spPr bwMode="auto">
          <a:xfrm>
            <a:off x="2095500" y="3786188"/>
            <a:ext cx="68263" cy="63500"/>
          </a:xfrm>
          <a:custGeom>
            <a:avLst/>
            <a:gdLst>
              <a:gd name="T0" fmla="*/ 43 w 43"/>
              <a:gd name="T1" fmla="*/ 19 h 40"/>
              <a:gd name="T2" fmla="*/ 43 w 43"/>
              <a:gd name="T3" fmla="*/ 31 h 40"/>
              <a:gd name="T4" fmla="*/ 34 w 43"/>
              <a:gd name="T5" fmla="*/ 40 h 40"/>
              <a:gd name="T6" fmla="*/ 23 w 43"/>
              <a:gd name="T7" fmla="*/ 31 h 40"/>
              <a:gd name="T8" fmla="*/ 23 w 43"/>
              <a:gd name="T9" fmla="*/ 19 h 40"/>
              <a:gd name="T10" fmla="*/ 0 w 43"/>
              <a:gd name="T11" fmla="*/ 11 h 40"/>
              <a:gd name="T12" fmla="*/ 0 w 43"/>
              <a:gd name="T13" fmla="*/ 0 h 40"/>
              <a:gd name="T14" fmla="*/ 11 w 43"/>
              <a:gd name="T15" fmla="*/ 0 h 40"/>
              <a:gd name="T16" fmla="*/ 23 w 43"/>
              <a:gd name="T17" fmla="*/ 0 h 40"/>
              <a:gd name="T18" fmla="*/ 43 w 43"/>
              <a:gd name="T19" fmla="*/ 19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3" h="40">
                <a:moveTo>
                  <a:pt x="43" y="19"/>
                </a:moveTo>
                <a:lnTo>
                  <a:pt x="43" y="31"/>
                </a:lnTo>
                <a:lnTo>
                  <a:pt x="34" y="40"/>
                </a:lnTo>
                <a:lnTo>
                  <a:pt x="23" y="31"/>
                </a:lnTo>
                <a:lnTo>
                  <a:pt x="23" y="19"/>
                </a:lnTo>
                <a:lnTo>
                  <a:pt x="0" y="11"/>
                </a:lnTo>
                <a:lnTo>
                  <a:pt x="0" y="0"/>
                </a:lnTo>
                <a:lnTo>
                  <a:pt x="11" y="0"/>
                </a:lnTo>
                <a:lnTo>
                  <a:pt x="23" y="0"/>
                </a:lnTo>
                <a:lnTo>
                  <a:pt x="43" y="1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0" name="Freeform 260"/>
          <p:cNvSpPr>
            <a:spLocks/>
          </p:cNvSpPr>
          <p:nvPr/>
        </p:nvSpPr>
        <p:spPr bwMode="auto">
          <a:xfrm>
            <a:off x="2095500" y="3786188"/>
            <a:ext cx="68263" cy="63500"/>
          </a:xfrm>
          <a:custGeom>
            <a:avLst/>
            <a:gdLst>
              <a:gd name="T0" fmla="*/ 43 w 43"/>
              <a:gd name="T1" fmla="*/ 19 h 40"/>
              <a:gd name="T2" fmla="*/ 43 w 43"/>
              <a:gd name="T3" fmla="*/ 31 h 40"/>
              <a:gd name="T4" fmla="*/ 34 w 43"/>
              <a:gd name="T5" fmla="*/ 40 h 40"/>
              <a:gd name="T6" fmla="*/ 23 w 43"/>
              <a:gd name="T7" fmla="*/ 31 h 40"/>
              <a:gd name="T8" fmla="*/ 23 w 43"/>
              <a:gd name="T9" fmla="*/ 19 h 40"/>
              <a:gd name="T10" fmla="*/ 0 w 43"/>
              <a:gd name="T11" fmla="*/ 11 h 40"/>
              <a:gd name="T12" fmla="*/ 0 w 43"/>
              <a:gd name="T13" fmla="*/ 0 h 40"/>
              <a:gd name="T14" fmla="*/ 11 w 43"/>
              <a:gd name="T15" fmla="*/ 0 h 40"/>
              <a:gd name="T16" fmla="*/ 23 w 43"/>
              <a:gd name="T17" fmla="*/ 0 h 40"/>
              <a:gd name="T18" fmla="*/ 43 w 43"/>
              <a:gd name="T19" fmla="*/ 19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3" h="40">
                <a:moveTo>
                  <a:pt x="43" y="19"/>
                </a:moveTo>
                <a:lnTo>
                  <a:pt x="43" y="31"/>
                </a:lnTo>
                <a:lnTo>
                  <a:pt x="34" y="40"/>
                </a:lnTo>
                <a:lnTo>
                  <a:pt x="23" y="31"/>
                </a:lnTo>
                <a:lnTo>
                  <a:pt x="23" y="19"/>
                </a:lnTo>
                <a:lnTo>
                  <a:pt x="0" y="11"/>
                </a:lnTo>
                <a:lnTo>
                  <a:pt x="0" y="0"/>
                </a:lnTo>
                <a:lnTo>
                  <a:pt x="11" y="0"/>
                </a:lnTo>
                <a:lnTo>
                  <a:pt x="23" y="0"/>
                </a:lnTo>
                <a:lnTo>
                  <a:pt x="43" y="1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1" name="Freeform 261"/>
          <p:cNvSpPr>
            <a:spLocks/>
          </p:cNvSpPr>
          <p:nvPr/>
        </p:nvSpPr>
        <p:spPr bwMode="auto">
          <a:xfrm>
            <a:off x="1998663" y="3786188"/>
            <a:ext cx="96837" cy="63500"/>
          </a:xfrm>
          <a:custGeom>
            <a:avLst/>
            <a:gdLst>
              <a:gd name="T0" fmla="*/ 8 w 61"/>
              <a:gd name="T1" fmla="*/ 0 h 40"/>
              <a:gd name="T2" fmla="*/ 0 w 61"/>
              <a:gd name="T3" fmla="*/ 19 h 40"/>
              <a:gd name="T4" fmla="*/ 32 w 61"/>
              <a:gd name="T5" fmla="*/ 31 h 40"/>
              <a:gd name="T6" fmla="*/ 43 w 61"/>
              <a:gd name="T7" fmla="*/ 40 h 40"/>
              <a:gd name="T8" fmla="*/ 52 w 61"/>
              <a:gd name="T9" fmla="*/ 40 h 40"/>
              <a:gd name="T10" fmla="*/ 43 w 61"/>
              <a:gd name="T11" fmla="*/ 19 h 40"/>
              <a:gd name="T12" fmla="*/ 61 w 61"/>
              <a:gd name="T13" fmla="*/ 11 h 40"/>
              <a:gd name="T14" fmla="*/ 52 w 61"/>
              <a:gd name="T15" fmla="*/ 0 h 40"/>
              <a:gd name="T16" fmla="*/ 32 w 61"/>
              <a:gd name="T17" fmla="*/ 11 h 40"/>
              <a:gd name="T18" fmla="*/ 23 w 61"/>
              <a:gd name="T19" fmla="*/ 11 h 40"/>
              <a:gd name="T20" fmla="*/ 8 w 61"/>
              <a:gd name="T21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" h="40">
                <a:moveTo>
                  <a:pt x="8" y="0"/>
                </a:moveTo>
                <a:lnTo>
                  <a:pt x="0" y="19"/>
                </a:lnTo>
                <a:lnTo>
                  <a:pt x="32" y="31"/>
                </a:lnTo>
                <a:lnTo>
                  <a:pt x="43" y="40"/>
                </a:lnTo>
                <a:lnTo>
                  <a:pt x="52" y="40"/>
                </a:lnTo>
                <a:lnTo>
                  <a:pt x="43" y="19"/>
                </a:lnTo>
                <a:lnTo>
                  <a:pt x="61" y="11"/>
                </a:lnTo>
                <a:lnTo>
                  <a:pt x="52" y="0"/>
                </a:lnTo>
                <a:lnTo>
                  <a:pt x="32" y="11"/>
                </a:lnTo>
                <a:lnTo>
                  <a:pt x="23" y="11"/>
                </a:lnTo>
                <a:lnTo>
                  <a:pt x="8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62" name="Freeform 262"/>
          <p:cNvSpPr>
            <a:spLocks/>
          </p:cNvSpPr>
          <p:nvPr/>
        </p:nvSpPr>
        <p:spPr bwMode="auto">
          <a:xfrm>
            <a:off x="1998663" y="3786188"/>
            <a:ext cx="96837" cy="63500"/>
          </a:xfrm>
          <a:custGeom>
            <a:avLst/>
            <a:gdLst>
              <a:gd name="T0" fmla="*/ 8 w 61"/>
              <a:gd name="T1" fmla="*/ 0 h 40"/>
              <a:gd name="T2" fmla="*/ 0 w 61"/>
              <a:gd name="T3" fmla="*/ 19 h 40"/>
              <a:gd name="T4" fmla="*/ 32 w 61"/>
              <a:gd name="T5" fmla="*/ 31 h 40"/>
              <a:gd name="T6" fmla="*/ 43 w 61"/>
              <a:gd name="T7" fmla="*/ 40 h 40"/>
              <a:gd name="T8" fmla="*/ 52 w 61"/>
              <a:gd name="T9" fmla="*/ 40 h 40"/>
              <a:gd name="T10" fmla="*/ 43 w 61"/>
              <a:gd name="T11" fmla="*/ 19 h 40"/>
              <a:gd name="T12" fmla="*/ 61 w 61"/>
              <a:gd name="T13" fmla="*/ 11 h 40"/>
              <a:gd name="T14" fmla="*/ 52 w 61"/>
              <a:gd name="T15" fmla="*/ 0 h 40"/>
              <a:gd name="T16" fmla="*/ 32 w 61"/>
              <a:gd name="T17" fmla="*/ 11 h 40"/>
              <a:gd name="T18" fmla="*/ 23 w 61"/>
              <a:gd name="T19" fmla="*/ 11 h 40"/>
              <a:gd name="T20" fmla="*/ 8 w 61"/>
              <a:gd name="T21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" h="40">
                <a:moveTo>
                  <a:pt x="8" y="0"/>
                </a:moveTo>
                <a:lnTo>
                  <a:pt x="0" y="19"/>
                </a:lnTo>
                <a:lnTo>
                  <a:pt x="32" y="31"/>
                </a:lnTo>
                <a:lnTo>
                  <a:pt x="43" y="40"/>
                </a:lnTo>
                <a:lnTo>
                  <a:pt x="52" y="40"/>
                </a:lnTo>
                <a:lnTo>
                  <a:pt x="43" y="19"/>
                </a:lnTo>
                <a:lnTo>
                  <a:pt x="61" y="11"/>
                </a:lnTo>
                <a:lnTo>
                  <a:pt x="52" y="0"/>
                </a:lnTo>
                <a:lnTo>
                  <a:pt x="32" y="11"/>
                </a:lnTo>
                <a:lnTo>
                  <a:pt x="23" y="11"/>
                </a:lnTo>
                <a:lnTo>
                  <a:pt x="8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3" name="Freeform 263"/>
          <p:cNvSpPr>
            <a:spLocks/>
          </p:cNvSpPr>
          <p:nvPr/>
        </p:nvSpPr>
        <p:spPr bwMode="auto">
          <a:xfrm>
            <a:off x="1935163" y="3735388"/>
            <a:ext cx="77787" cy="80962"/>
          </a:xfrm>
          <a:custGeom>
            <a:avLst/>
            <a:gdLst>
              <a:gd name="T0" fmla="*/ 49 w 49"/>
              <a:gd name="T1" fmla="*/ 31 h 51"/>
              <a:gd name="T2" fmla="*/ 40 w 49"/>
              <a:gd name="T3" fmla="*/ 51 h 51"/>
              <a:gd name="T4" fmla="*/ 32 w 49"/>
              <a:gd name="T5" fmla="*/ 51 h 51"/>
              <a:gd name="T6" fmla="*/ 32 w 49"/>
              <a:gd name="T7" fmla="*/ 42 h 51"/>
              <a:gd name="T8" fmla="*/ 11 w 49"/>
              <a:gd name="T9" fmla="*/ 22 h 51"/>
              <a:gd name="T10" fmla="*/ 11 w 49"/>
              <a:gd name="T11" fmla="*/ 31 h 51"/>
              <a:gd name="T12" fmla="*/ 0 w 49"/>
              <a:gd name="T13" fmla="*/ 22 h 51"/>
              <a:gd name="T14" fmla="*/ 0 w 49"/>
              <a:gd name="T15" fmla="*/ 0 h 51"/>
              <a:gd name="T16" fmla="*/ 32 w 49"/>
              <a:gd name="T17" fmla="*/ 0 h 51"/>
              <a:gd name="T18" fmla="*/ 40 w 49"/>
              <a:gd name="T19" fmla="*/ 22 h 51"/>
              <a:gd name="T20" fmla="*/ 49 w 49"/>
              <a:gd name="T21" fmla="*/ 3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" h="51">
                <a:moveTo>
                  <a:pt x="49" y="31"/>
                </a:moveTo>
                <a:lnTo>
                  <a:pt x="40" y="51"/>
                </a:lnTo>
                <a:lnTo>
                  <a:pt x="32" y="51"/>
                </a:lnTo>
                <a:lnTo>
                  <a:pt x="32" y="42"/>
                </a:lnTo>
                <a:lnTo>
                  <a:pt x="11" y="22"/>
                </a:lnTo>
                <a:lnTo>
                  <a:pt x="11" y="31"/>
                </a:lnTo>
                <a:lnTo>
                  <a:pt x="0" y="22"/>
                </a:lnTo>
                <a:lnTo>
                  <a:pt x="0" y="0"/>
                </a:lnTo>
                <a:lnTo>
                  <a:pt x="32" y="0"/>
                </a:lnTo>
                <a:lnTo>
                  <a:pt x="40" y="22"/>
                </a:lnTo>
                <a:lnTo>
                  <a:pt x="49" y="3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4" name="Freeform 264"/>
          <p:cNvSpPr>
            <a:spLocks/>
          </p:cNvSpPr>
          <p:nvPr/>
        </p:nvSpPr>
        <p:spPr bwMode="auto">
          <a:xfrm>
            <a:off x="1935163" y="3735388"/>
            <a:ext cx="77787" cy="80962"/>
          </a:xfrm>
          <a:custGeom>
            <a:avLst/>
            <a:gdLst>
              <a:gd name="T0" fmla="*/ 49 w 49"/>
              <a:gd name="T1" fmla="*/ 31 h 51"/>
              <a:gd name="T2" fmla="*/ 40 w 49"/>
              <a:gd name="T3" fmla="*/ 51 h 51"/>
              <a:gd name="T4" fmla="*/ 32 w 49"/>
              <a:gd name="T5" fmla="*/ 51 h 51"/>
              <a:gd name="T6" fmla="*/ 32 w 49"/>
              <a:gd name="T7" fmla="*/ 42 h 51"/>
              <a:gd name="T8" fmla="*/ 11 w 49"/>
              <a:gd name="T9" fmla="*/ 22 h 51"/>
              <a:gd name="T10" fmla="*/ 11 w 49"/>
              <a:gd name="T11" fmla="*/ 31 h 51"/>
              <a:gd name="T12" fmla="*/ 0 w 49"/>
              <a:gd name="T13" fmla="*/ 22 h 51"/>
              <a:gd name="T14" fmla="*/ 0 w 49"/>
              <a:gd name="T15" fmla="*/ 0 h 51"/>
              <a:gd name="T16" fmla="*/ 32 w 49"/>
              <a:gd name="T17" fmla="*/ 0 h 51"/>
              <a:gd name="T18" fmla="*/ 40 w 49"/>
              <a:gd name="T19" fmla="*/ 22 h 51"/>
              <a:gd name="T20" fmla="*/ 49 w 49"/>
              <a:gd name="T21" fmla="*/ 3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" h="51">
                <a:moveTo>
                  <a:pt x="49" y="31"/>
                </a:moveTo>
                <a:lnTo>
                  <a:pt x="40" y="51"/>
                </a:lnTo>
                <a:lnTo>
                  <a:pt x="32" y="51"/>
                </a:lnTo>
                <a:lnTo>
                  <a:pt x="32" y="42"/>
                </a:lnTo>
                <a:lnTo>
                  <a:pt x="11" y="22"/>
                </a:lnTo>
                <a:lnTo>
                  <a:pt x="11" y="31"/>
                </a:lnTo>
                <a:lnTo>
                  <a:pt x="0" y="22"/>
                </a:lnTo>
                <a:lnTo>
                  <a:pt x="0" y="0"/>
                </a:lnTo>
                <a:lnTo>
                  <a:pt x="32" y="0"/>
                </a:lnTo>
                <a:lnTo>
                  <a:pt x="40" y="22"/>
                </a:lnTo>
                <a:lnTo>
                  <a:pt x="49" y="3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5" name="Freeform 265"/>
          <p:cNvSpPr>
            <a:spLocks/>
          </p:cNvSpPr>
          <p:nvPr/>
        </p:nvSpPr>
        <p:spPr bwMode="auto">
          <a:xfrm>
            <a:off x="1897063" y="3605213"/>
            <a:ext cx="115887" cy="128587"/>
          </a:xfrm>
          <a:custGeom>
            <a:avLst/>
            <a:gdLst>
              <a:gd name="T0" fmla="*/ 56 w 73"/>
              <a:gd name="T1" fmla="*/ 81 h 81"/>
              <a:gd name="T2" fmla="*/ 23 w 73"/>
              <a:gd name="T3" fmla="*/ 81 h 81"/>
              <a:gd name="T4" fmla="*/ 0 w 73"/>
              <a:gd name="T5" fmla="*/ 51 h 81"/>
              <a:gd name="T6" fmla="*/ 0 w 73"/>
              <a:gd name="T7" fmla="*/ 40 h 81"/>
              <a:gd name="T8" fmla="*/ 43 w 73"/>
              <a:gd name="T9" fmla="*/ 8 h 81"/>
              <a:gd name="T10" fmla="*/ 73 w 73"/>
              <a:gd name="T11" fmla="*/ 0 h 81"/>
              <a:gd name="T12" fmla="*/ 73 w 73"/>
              <a:gd name="T13" fmla="*/ 20 h 81"/>
              <a:gd name="T14" fmla="*/ 56 w 73"/>
              <a:gd name="T15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3" h="81">
                <a:moveTo>
                  <a:pt x="56" y="81"/>
                </a:moveTo>
                <a:lnTo>
                  <a:pt x="23" y="81"/>
                </a:lnTo>
                <a:lnTo>
                  <a:pt x="0" y="51"/>
                </a:lnTo>
                <a:lnTo>
                  <a:pt x="0" y="40"/>
                </a:lnTo>
                <a:lnTo>
                  <a:pt x="43" y="8"/>
                </a:lnTo>
                <a:lnTo>
                  <a:pt x="73" y="0"/>
                </a:lnTo>
                <a:lnTo>
                  <a:pt x="73" y="20"/>
                </a:lnTo>
                <a:lnTo>
                  <a:pt x="56" y="8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" name="Freeform 267"/>
          <p:cNvSpPr>
            <a:spLocks/>
          </p:cNvSpPr>
          <p:nvPr/>
        </p:nvSpPr>
        <p:spPr bwMode="auto">
          <a:xfrm>
            <a:off x="1838325" y="3586163"/>
            <a:ext cx="174625" cy="82550"/>
          </a:xfrm>
          <a:custGeom>
            <a:avLst/>
            <a:gdLst>
              <a:gd name="T0" fmla="*/ 29 w 110"/>
              <a:gd name="T1" fmla="*/ 0 h 52"/>
              <a:gd name="T2" fmla="*/ 0 w 110"/>
              <a:gd name="T3" fmla="*/ 19 h 52"/>
              <a:gd name="T4" fmla="*/ 29 w 110"/>
              <a:gd name="T5" fmla="*/ 43 h 52"/>
              <a:gd name="T6" fmla="*/ 37 w 110"/>
              <a:gd name="T7" fmla="*/ 52 h 52"/>
              <a:gd name="T8" fmla="*/ 80 w 110"/>
              <a:gd name="T9" fmla="*/ 19 h 52"/>
              <a:gd name="T10" fmla="*/ 110 w 110"/>
              <a:gd name="T11" fmla="*/ 11 h 52"/>
              <a:gd name="T12" fmla="*/ 80 w 110"/>
              <a:gd name="T13" fmla="*/ 0 h 52"/>
              <a:gd name="T14" fmla="*/ 29 w 110"/>
              <a:gd name="T15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0" h="52">
                <a:moveTo>
                  <a:pt x="29" y="0"/>
                </a:moveTo>
                <a:lnTo>
                  <a:pt x="0" y="19"/>
                </a:lnTo>
                <a:lnTo>
                  <a:pt x="29" y="43"/>
                </a:lnTo>
                <a:lnTo>
                  <a:pt x="37" y="52"/>
                </a:lnTo>
                <a:lnTo>
                  <a:pt x="80" y="19"/>
                </a:lnTo>
                <a:lnTo>
                  <a:pt x="110" y="11"/>
                </a:lnTo>
                <a:lnTo>
                  <a:pt x="80" y="0"/>
                </a:lnTo>
                <a:lnTo>
                  <a:pt x="29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7" name="Freeform 268"/>
          <p:cNvSpPr>
            <a:spLocks/>
          </p:cNvSpPr>
          <p:nvPr/>
        </p:nvSpPr>
        <p:spPr bwMode="auto">
          <a:xfrm>
            <a:off x="1838325" y="3586163"/>
            <a:ext cx="174625" cy="82550"/>
          </a:xfrm>
          <a:custGeom>
            <a:avLst/>
            <a:gdLst>
              <a:gd name="T0" fmla="*/ 29 w 110"/>
              <a:gd name="T1" fmla="*/ 0 h 52"/>
              <a:gd name="T2" fmla="*/ 0 w 110"/>
              <a:gd name="T3" fmla="*/ 19 h 52"/>
              <a:gd name="T4" fmla="*/ 29 w 110"/>
              <a:gd name="T5" fmla="*/ 43 h 52"/>
              <a:gd name="T6" fmla="*/ 37 w 110"/>
              <a:gd name="T7" fmla="*/ 52 h 52"/>
              <a:gd name="T8" fmla="*/ 80 w 110"/>
              <a:gd name="T9" fmla="*/ 19 h 52"/>
              <a:gd name="T10" fmla="*/ 110 w 110"/>
              <a:gd name="T11" fmla="*/ 11 h 52"/>
              <a:gd name="T12" fmla="*/ 80 w 110"/>
              <a:gd name="T13" fmla="*/ 0 h 52"/>
              <a:gd name="T14" fmla="*/ 29 w 110"/>
              <a:gd name="T15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0" h="52">
                <a:moveTo>
                  <a:pt x="29" y="0"/>
                </a:moveTo>
                <a:lnTo>
                  <a:pt x="0" y="19"/>
                </a:lnTo>
                <a:lnTo>
                  <a:pt x="29" y="43"/>
                </a:lnTo>
                <a:lnTo>
                  <a:pt x="37" y="52"/>
                </a:lnTo>
                <a:lnTo>
                  <a:pt x="80" y="19"/>
                </a:lnTo>
                <a:lnTo>
                  <a:pt x="110" y="11"/>
                </a:lnTo>
                <a:lnTo>
                  <a:pt x="80" y="0"/>
                </a:lnTo>
                <a:lnTo>
                  <a:pt x="29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8" name="Freeform 269"/>
          <p:cNvSpPr>
            <a:spLocks/>
          </p:cNvSpPr>
          <p:nvPr/>
        </p:nvSpPr>
        <p:spPr bwMode="auto">
          <a:xfrm>
            <a:off x="2338388" y="3459163"/>
            <a:ext cx="96837" cy="80962"/>
          </a:xfrm>
          <a:custGeom>
            <a:avLst/>
            <a:gdLst>
              <a:gd name="T0" fmla="*/ 9 w 61"/>
              <a:gd name="T1" fmla="*/ 0 h 51"/>
              <a:gd name="T2" fmla="*/ 0 w 61"/>
              <a:gd name="T3" fmla="*/ 39 h 51"/>
              <a:gd name="T4" fmla="*/ 9 w 61"/>
              <a:gd name="T5" fmla="*/ 51 h 51"/>
              <a:gd name="T6" fmla="*/ 17 w 61"/>
              <a:gd name="T7" fmla="*/ 28 h 51"/>
              <a:gd name="T8" fmla="*/ 29 w 61"/>
              <a:gd name="T9" fmla="*/ 28 h 51"/>
              <a:gd name="T10" fmla="*/ 17 w 61"/>
              <a:gd name="T11" fmla="*/ 28 h 51"/>
              <a:gd name="T12" fmla="*/ 49 w 61"/>
              <a:gd name="T13" fmla="*/ 28 h 51"/>
              <a:gd name="T14" fmla="*/ 61 w 61"/>
              <a:gd name="T15" fmla="*/ 39 h 51"/>
              <a:gd name="T16" fmla="*/ 61 w 61"/>
              <a:gd name="T17" fmla="*/ 28 h 51"/>
              <a:gd name="T18" fmla="*/ 61 w 61"/>
              <a:gd name="T19" fmla="*/ 19 h 51"/>
              <a:gd name="T20" fmla="*/ 38 w 61"/>
              <a:gd name="T21" fmla="*/ 19 h 51"/>
              <a:gd name="T22" fmla="*/ 49 w 61"/>
              <a:gd name="T23" fmla="*/ 8 h 51"/>
              <a:gd name="T24" fmla="*/ 38 w 61"/>
              <a:gd name="T25" fmla="*/ 8 h 51"/>
              <a:gd name="T26" fmla="*/ 9 w 61"/>
              <a:gd name="T2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1" h="51">
                <a:moveTo>
                  <a:pt x="9" y="0"/>
                </a:moveTo>
                <a:lnTo>
                  <a:pt x="0" y="39"/>
                </a:lnTo>
                <a:lnTo>
                  <a:pt x="9" y="51"/>
                </a:lnTo>
                <a:lnTo>
                  <a:pt x="17" y="28"/>
                </a:lnTo>
                <a:lnTo>
                  <a:pt x="29" y="28"/>
                </a:lnTo>
                <a:lnTo>
                  <a:pt x="17" y="28"/>
                </a:lnTo>
                <a:lnTo>
                  <a:pt x="49" y="28"/>
                </a:lnTo>
                <a:lnTo>
                  <a:pt x="61" y="39"/>
                </a:lnTo>
                <a:lnTo>
                  <a:pt x="61" y="28"/>
                </a:lnTo>
                <a:lnTo>
                  <a:pt x="61" y="19"/>
                </a:lnTo>
                <a:lnTo>
                  <a:pt x="38" y="19"/>
                </a:lnTo>
                <a:lnTo>
                  <a:pt x="49" y="8"/>
                </a:lnTo>
                <a:lnTo>
                  <a:pt x="38" y="8"/>
                </a:lnTo>
                <a:lnTo>
                  <a:pt x="9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9" name="Freeform 270"/>
          <p:cNvSpPr>
            <a:spLocks/>
          </p:cNvSpPr>
          <p:nvPr/>
        </p:nvSpPr>
        <p:spPr bwMode="auto">
          <a:xfrm>
            <a:off x="2338388" y="3459163"/>
            <a:ext cx="96837" cy="80962"/>
          </a:xfrm>
          <a:custGeom>
            <a:avLst/>
            <a:gdLst>
              <a:gd name="T0" fmla="*/ 9 w 61"/>
              <a:gd name="T1" fmla="*/ 0 h 51"/>
              <a:gd name="T2" fmla="*/ 0 w 61"/>
              <a:gd name="T3" fmla="*/ 39 h 51"/>
              <a:gd name="T4" fmla="*/ 9 w 61"/>
              <a:gd name="T5" fmla="*/ 51 h 51"/>
              <a:gd name="T6" fmla="*/ 17 w 61"/>
              <a:gd name="T7" fmla="*/ 28 h 51"/>
              <a:gd name="T8" fmla="*/ 29 w 61"/>
              <a:gd name="T9" fmla="*/ 28 h 51"/>
              <a:gd name="T10" fmla="*/ 17 w 61"/>
              <a:gd name="T11" fmla="*/ 28 h 51"/>
              <a:gd name="T12" fmla="*/ 49 w 61"/>
              <a:gd name="T13" fmla="*/ 28 h 51"/>
              <a:gd name="T14" fmla="*/ 61 w 61"/>
              <a:gd name="T15" fmla="*/ 39 h 51"/>
              <a:gd name="T16" fmla="*/ 61 w 61"/>
              <a:gd name="T17" fmla="*/ 28 h 51"/>
              <a:gd name="T18" fmla="*/ 61 w 61"/>
              <a:gd name="T19" fmla="*/ 19 h 51"/>
              <a:gd name="T20" fmla="*/ 38 w 61"/>
              <a:gd name="T21" fmla="*/ 19 h 51"/>
              <a:gd name="T22" fmla="*/ 49 w 61"/>
              <a:gd name="T23" fmla="*/ 8 h 51"/>
              <a:gd name="T24" fmla="*/ 38 w 61"/>
              <a:gd name="T25" fmla="*/ 8 h 51"/>
              <a:gd name="T26" fmla="*/ 9 w 61"/>
              <a:gd name="T2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1" h="51">
                <a:moveTo>
                  <a:pt x="9" y="0"/>
                </a:moveTo>
                <a:lnTo>
                  <a:pt x="0" y="39"/>
                </a:lnTo>
                <a:lnTo>
                  <a:pt x="9" y="51"/>
                </a:lnTo>
                <a:lnTo>
                  <a:pt x="17" y="28"/>
                </a:lnTo>
                <a:lnTo>
                  <a:pt x="29" y="28"/>
                </a:lnTo>
                <a:lnTo>
                  <a:pt x="17" y="28"/>
                </a:lnTo>
                <a:lnTo>
                  <a:pt x="49" y="28"/>
                </a:lnTo>
                <a:lnTo>
                  <a:pt x="61" y="39"/>
                </a:lnTo>
                <a:lnTo>
                  <a:pt x="61" y="28"/>
                </a:lnTo>
                <a:lnTo>
                  <a:pt x="61" y="19"/>
                </a:lnTo>
                <a:lnTo>
                  <a:pt x="38" y="19"/>
                </a:lnTo>
                <a:lnTo>
                  <a:pt x="49" y="8"/>
                </a:lnTo>
                <a:lnTo>
                  <a:pt x="38" y="8"/>
                </a:lnTo>
                <a:lnTo>
                  <a:pt x="9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0" name="Freeform 271"/>
          <p:cNvSpPr>
            <a:spLocks/>
          </p:cNvSpPr>
          <p:nvPr/>
        </p:nvSpPr>
        <p:spPr bwMode="auto">
          <a:xfrm>
            <a:off x="2268538" y="3459163"/>
            <a:ext cx="84137" cy="63500"/>
          </a:xfrm>
          <a:custGeom>
            <a:avLst/>
            <a:gdLst>
              <a:gd name="T0" fmla="*/ 53 w 53"/>
              <a:gd name="T1" fmla="*/ 0 h 40"/>
              <a:gd name="T2" fmla="*/ 43 w 53"/>
              <a:gd name="T3" fmla="*/ 40 h 40"/>
              <a:gd name="T4" fmla="*/ 9 w 53"/>
              <a:gd name="T5" fmla="*/ 40 h 40"/>
              <a:gd name="T6" fmla="*/ 0 w 53"/>
              <a:gd name="T7" fmla="*/ 28 h 40"/>
              <a:gd name="T8" fmla="*/ 9 w 53"/>
              <a:gd name="T9" fmla="*/ 28 h 40"/>
              <a:gd name="T10" fmla="*/ 20 w 53"/>
              <a:gd name="T11" fmla="*/ 28 h 40"/>
              <a:gd name="T12" fmla="*/ 43 w 53"/>
              <a:gd name="T13" fmla="*/ 28 h 40"/>
              <a:gd name="T14" fmla="*/ 29 w 53"/>
              <a:gd name="T15" fmla="*/ 8 h 40"/>
              <a:gd name="T16" fmla="*/ 20 w 53"/>
              <a:gd name="T17" fmla="*/ 8 h 40"/>
              <a:gd name="T18" fmla="*/ 29 w 53"/>
              <a:gd name="T19" fmla="*/ 0 h 40"/>
              <a:gd name="T20" fmla="*/ 53 w 53"/>
              <a:gd name="T21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" h="40">
                <a:moveTo>
                  <a:pt x="53" y="0"/>
                </a:moveTo>
                <a:lnTo>
                  <a:pt x="43" y="40"/>
                </a:lnTo>
                <a:lnTo>
                  <a:pt x="9" y="40"/>
                </a:lnTo>
                <a:lnTo>
                  <a:pt x="0" y="28"/>
                </a:lnTo>
                <a:lnTo>
                  <a:pt x="9" y="28"/>
                </a:lnTo>
                <a:lnTo>
                  <a:pt x="20" y="28"/>
                </a:lnTo>
                <a:lnTo>
                  <a:pt x="43" y="28"/>
                </a:lnTo>
                <a:lnTo>
                  <a:pt x="29" y="8"/>
                </a:lnTo>
                <a:lnTo>
                  <a:pt x="20" y="8"/>
                </a:lnTo>
                <a:lnTo>
                  <a:pt x="29" y="0"/>
                </a:lnTo>
                <a:lnTo>
                  <a:pt x="53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1" name="Freeform 272"/>
          <p:cNvSpPr>
            <a:spLocks/>
          </p:cNvSpPr>
          <p:nvPr/>
        </p:nvSpPr>
        <p:spPr bwMode="auto">
          <a:xfrm>
            <a:off x="2268538" y="3459163"/>
            <a:ext cx="84137" cy="63500"/>
          </a:xfrm>
          <a:custGeom>
            <a:avLst/>
            <a:gdLst>
              <a:gd name="T0" fmla="*/ 53 w 53"/>
              <a:gd name="T1" fmla="*/ 0 h 40"/>
              <a:gd name="T2" fmla="*/ 43 w 53"/>
              <a:gd name="T3" fmla="*/ 40 h 40"/>
              <a:gd name="T4" fmla="*/ 9 w 53"/>
              <a:gd name="T5" fmla="*/ 40 h 40"/>
              <a:gd name="T6" fmla="*/ 0 w 53"/>
              <a:gd name="T7" fmla="*/ 28 h 40"/>
              <a:gd name="T8" fmla="*/ 9 w 53"/>
              <a:gd name="T9" fmla="*/ 28 h 40"/>
              <a:gd name="T10" fmla="*/ 20 w 53"/>
              <a:gd name="T11" fmla="*/ 28 h 40"/>
              <a:gd name="T12" fmla="*/ 43 w 53"/>
              <a:gd name="T13" fmla="*/ 28 h 40"/>
              <a:gd name="T14" fmla="*/ 29 w 53"/>
              <a:gd name="T15" fmla="*/ 8 h 40"/>
              <a:gd name="T16" fmla="*/ 20 w 53"/>
              <a:gd name="T17" fmla="*/ 8 h 40"/>
              <a:gd name="T18" fmla="*/ 29 w 53"/>
              <a:gd name="T19" fmla="*/ 0 h 40"/>
              <a:gd name="T20" fmla="*/ 53 w 53"/>
              <a:gd name="T21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" h="40">
                <a:moveTo>
                  <a:pt x="53" y="0"/>
                </a:moveTo>
                <a:lnTo>
                  <a:pt x="43" y="40"/>
                </a:lnTo>
                <a:lnTo>
                  <a:pt x="9" y="40"/>
                </a:lnTo>
                <a:lnTo>
                  <a:pt x="0" y="28"/>
                </a:lnTo>
                <a:lnTo>
                  <a:pt x="9" y="28"/>
                </a:lnTo>
                <a:lnTo>
                  <a:pt x="20" y="28"/>
                </a:lnTo>
                <a:lnTo>
                  <a:pt x="43" y="28"/>
                </a:lnTo>
                <a:lnTo>
                  <a:pt x="29" y="8"/>
                </a:lnTo>
                <a:lnTo>
                  <a:pt x="20" y="8"/>
                </a:lnTo>
                <a:lnTo>
                  <a:pt x="29" y="0"/>
                </a:lnTo>
                <a:lnTo>
                  <a:pt x="53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2" name="Freeform 273"/>
          <p:cNvSpPr>
            <a:spLocks/>
          </p:cNvSpPr>
          <p:nvPr/>
        </p:nvSpPr>
        <p:spPr bwMode="auto">
          <a:xfrm>
            <a:off x="2784475" y="5016500"/>
            <a:ext cx="130175" cy="146050"/>
          </a:xfrm>
          <a:custGeom>
            <a:avLst/>
            <a:gdLst>
              <a:gd name="T0" fmla="*/ 0 w 82"/>
              <a:gd name="T1" fmla="*/ 72 h 92"/>
              <a:gd name="T2" fmla="*/ 44 w 82"/>
              <a:gd name="T3" fmla="*/ 92 h 92"/>
              <a:gd name="T4" fmla="*/ 73 w 82"/>
              <a:gd name="T5" fmla="*/ 80 h 92"/>
              <a:gd name="T6" fmla="*/ 82 w 82"/>
              <a:gd name="T7" fmla="*/ 72 h 92"/>
              <a:gd name="T8" fmla="*/ 82 w 82"/>
              <a:gd name="T9" fmla="*/ 51 h 92"/>
              <a:gd name="T10" fmla="*/ 73 w 82"/>
              <a:gd name="T11" fmla="*/ 31 h 92"/>
              <a:gd name="T12" fmla="*/ 30 w 82"/>
              <a:gd name="T13" fmla="*/ 8 h 92"/>
              <a:gd name="T14" fmla="*/ 30 w 82"/>
              <a:gd name="T15" fmla="*/ 22 h 92"/>
              <a:gd name="T16" fmla="*/ 9 w 82"/>
              <a:gd name="T17" fmla="*/ 0 h 92"/>
              <a:gd name="T18" fmla="*/ 0 w 82"/>
              <a:gd name="T19" fmla="*/ 0 h 92"/>
              <a:gd name="T20" fmla="*/ 0 w 82"/>
              <a:gd name="T21" fmla="*/ 7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2" h="92">
                <a:moveTo>
                  <a:pt x="0" y="72"/>
                </a:moveTo>
                <a:lnTo>
                  <a:pt x="44" y="92"/>
                </a:lnTo>
                <a:lnTo>
                  <a:pt x="73" y="80"/>
                </a:lnTo>
                <a:lnTo>
                  <a:pt x="82" y="72"/>
                </a:lnTo>
                <a:lnTo>
                  <a:pt x="82" y="51"/>
                </a:lnTo>
                <a:lnTo>
                  <a:pt x="73" y="31"/>
                </a:lnTo>
                <a:lnTo>
                  <a:pt x="30" y="8"/>
                </a:lnTo>
                <a:lnTo>
                  <a:pt x="30" y="22"/>
                </a:lnTo>
                <a:lnTo>
                  <a:pt x="9" y="0"/>
                </a:lnTo>
                <a:lnTo>
                  <a:pt x="0" y="0"/>
                </a:lnTo>
                <a:lnTo>
                  <a:pt x="0" y="7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3" name="Freeform 274"/>
          <p:cNvSpPr>
            <a:spLocks/>
          </p:cNvSpPr>
          <p:nvPr/>
        </p:nvSpPr>
        <p:spPr bwMode="auto">
          <a:xfrm>
            <a:off x="2784475" y="5016500"/>
            <a:ext cx="130175" cy="146050"/>
          </a:xfrm>
          <a:custGeom>
            <a:avLst/>
            <a:gdLst>
              <a:gd name="T0" fmla="*/ 0 w 82"/>
              <a:gd name="T1" fmla="*/ 72 h 92"/>
              <a:gd name="T2" fmla="*/ 44 w 82"/>
              <a:gd name="T3" fmla="*/ 92 h 92"/>
              <a:gd name="T4" fmla="*/ 73 w 82"/>
              <a:gd name="T5" fmla="*/ 80 h 92"/>
              <a:gd name="T6" fmla="*/ 82 w 82"/>
              <a:gd name="T7" fmla="*/ 72 h 92"/>
              <a:gd name="T8" fmla="*/ 82 w 82"/>
              <a:gd name="T9" fmla="*/ 51 h 92"/>
              <a:gd name="T10" fmla="*/ 73 w 82"/>
              <a:gd name="T11" fmla="*/ 31 h 92"/>
              <a:gd name="T12" fmla="*/ 30 w 82"/>
              <a:gd name="T13" fmla="*/ 8 h 92"/>
              <a:gd name="T14" fmla="*/ 30 w 82"/>
              <a:gd name="T15" fmla="*/ 22 h 92"/>
              <a:gd name="T16" fmla="*/ 9 w 82"/>
              <a:gd name="T17" fmla="*/ 0 h 92"/>
              <a:gd name="T18" fmla="*/ 0 w 82"/>
              <a:gd name="T19" fmla="*/ 0 h 92"/>
              <a:gd name="T20" fmla="*/ 0 w 82"/>
              <a:gd name="T21" fmla="*/ 7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2" h="92">
                <a:moveTo>
                  <a:pt x="0" y="72"/>
                </a:moveTo>
                <a:lnTo>
                  <a:pt x="44" y="92"/>
                </a:lnTo>
                <a:lnTo>
                  <a:pt x="73" y="80"/>
                </a:lnTo>
                <a:lnTo>
                  <a:pt x="82" y="72"/>
                </a:lnTo>
                <a:lnTo>
                  <a:pt x="82" y="51"/>
                </a:lnTo>
                <a:lnTo>
                  <a:pt x="73" y="31"/>
                </a:lnTo>
                <a:lnTo>
                  <a:pt x="30" y="8"/>
                </a:lnTo>
                <a:lnTo>
                  <a:pt x="30" y="22"/>
                </a:lnTo>
                <a:lnTo>
                  <a:pt x="9" y="0"/>
                </a:lnTo>
                <a:lnTo>
                  <a:pt x="0" y="0"/>
                </a:lnTo>
                <a:lnTo>
                  <a:pt x="0" y="7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4" name="Freeform 275"/>
          <p:cNvSpPr>
            <a:spLocks/>
          </p:cNvSpPr>
          <p:nvPr/>
        </p:nvSpPr>
        <p:spPr bwMode="auto">
          <a:xfrm>
            <a:off x="2268538" y="3914775"/>
            <a:ext cx="1062037" cy="1216025"/>
          </a:xfrm>
          <a:custGeom>
            <a:avLst/>
            <a:gdLst>
              <a:gd name="T0" fmla="*/ 388 w 669"/>
              <a:gd name="T1" fmla="*/ 34 h 766"/>
              <a:gd name="T2" fmla="*/ 406 w 669"/>
              <a:gd name="T3" fmla="*/ 72 h 766"/>
              <a:gd name="T4" fmla="*/ 388 w 669"/>
              <a:gd name="T5" fmla="*/ 107 h 766"/>
              <a:gd name="T6" fmla="*/ 397 w 669"/>
              <a:gd name="T7" fmla="*/ 136 h 766"/>
              <a:gd name="T8" fmla="*/ 426 w 669"/>
              <a:gd name="T9" fmla="*/ 107 h 766"/>
              <a:gd name="T10" fmla="*/ 426 w 669"/>
              <a:gd name="T11" fmla="*/ 136 h 766"/>
              <a:gd name="T12" fmla="*/ 449 w 669"/>
              <a:gd name="T13" fmla="*/ 116 h 766"/>
              <a:gd name="T14" fmla="*/ 491 w 669"/>
              <a:gd name="T15" fmla="*/ 136 h 766"/>
              <a:gd name="T16" fmla="*/ 502 w 669"/>
              <a:gd name="T17" fmla="*/ 144 h 766"/>
              <a:gd name="T18" fmla="*/ 523 w 669"/>
              <a:gd name="T19" fmla="*/ 144 h 766"/>
              <a:gd name="T20" fmla="*/ 587 w 669"/>
              <a:gd name="T21" fmla="*/ 156 h 766"/>
              <a:gd name="T22" fmla="*/ 660 w 669"/>
              <a:gd name="T23" fmla="*/ 208 h 766"/>
              <a:gd name="T24" fmla="*/ 669 w 669"/>
              <a:gd name="T25" fmla="*/ 260 h 766"/>
              <a:gd name="T26" fmla="*/ 607 w 669"/>
              <a:gd name="T27" fmla="*/ 362 h 766"/>
              <a:gd name="T28" fmla="*/ 607 w 669"/>
              <a:gd name="T29" fmla="*/ 455 h 766"/>
              <a:gd name="T30" fmla="*/ 587 w 669"/>
              <a:gd name="T31" fmla="*/ 518 h 766"/>
              <a:gd name="T32" fmla="*/ 567 w 669"/>
              <a:gd name="T33" fmla="*/ 539 h 766"/>
              <a:gd name="T34" fmla="*/ 523 w 669"/>
              <a:gd name="T35" fmla="*/ 547 h 766"/>
              <a:gd name="T36" fmla="*/ 514 w 669"/>
              <a:gd name="T37" fmla="*/ 559 h 766"/>
              <a:gd name="T38" fmla="*/ 502 w 669"/>
              <a:gd name="T39" fmla="*/ 568 h 766"/>
              <a:gd name="T40" fmla="*/ 462 w 669"/>
              <a:gd name="T41" fmla="*/ 612 h 766"/>
              <a:gd name="T42" fmla="*/ 449 w 669"/>
              <a:gd name="T43" fmla="*/ 681 h 766"/>
              <a:gd name="T44" fmla="*/ 418 w 669"/>
              <a:gd name="T45" fmla="*/ 736 h 766"/>
              <a:gd name="T46" fmla="*/ 406 w 669"/>
              <a:gd name="T47" fmla="*/ 745 h 766"/>
              <a:gd name="T48" fmla="*/ 354 w 669"/>
              <a:gd name="T49" fmla="*/ 701 h 766"/>
              <a:gd name="T50" fmla="*/ 333 w 669"/>
              <a:gd name="T51" fmla="*/ 693 h 766"/>
              <a:gd name="T52" fmla="*/ 368 w 669"/>
              <a:gd name="T53" fmla="*/ 643 h 766"/>
              <a:gd name="T54" fmla="*/ 368 w 669"/>
              <a:gd name="T55" fmla="*/ 600 h 766"/>
              <a:gd name="T56" fmla="*/ 354 w 669"/>
              <a:gd name="T57" fmla="*/ 568 h 766"/>
              <a:gd name="T58" fmla="*/ 333 w 669"/>
              <a:gd name="T59" fmla="*/ 539 h 766"/>
              <a:gd name="T60" fmla="*/ 292 w 669"/>
              <a:gd name="T61" fmla="*/ 527 h 766"/>
              <a:gd name="T62" fmla="*/ 292 w 669"/>
              <a:gd name="T63" fmla="*/ 455 h 766"/>
              <a:gd name="T64" fmla="*/ 272 w 669"/>
              <a:gd name="T65" fmla="*/ 423 h 766"/>
              <a:gd name="T66" fmla="*/ 243 w 669"/>
              <a:gd name="T67" fmla="*/ 406 h 766"/>
              <a:gd name="T68" fmla="*/ 228 w 669"/>
              <a:gd name="T69" fmla="*/ 374 h 766"/>
              <a:gd name="T70" fmla="*/ 146 w 669"/>
              <a:gd name="T71" fmla="*/ 322 h 766"/>
              <a:gd name="T72" fmla="*/ 114 w 669"/>
              <a:gd name="T73" fmla="*/ 289 h 766"/>
              <a:gd name="T74" fmla="*/ 73 w 669"/>
              <a:gd name="T75" fmla="*/ 312 h 766"/>
              <a:gd name="T76" fmla="*/ 52 w 669"/>
              <a:gd name="T77" fmla="*/ 289 h 766"/>
              <a:gd name="T78" fmla="*/ 9 w 669"/>
              <a:gd name="T79" fmla="*/ 281 h 766"/>
              <a:gd name="T80" fmla="*/ 9 w 669"/>
              <a:gd name="T81" fmla="*/ 217 h 766"/>
              <a:gd name="T82" fmla="*/ 61 w 669"/>
              <a:gd name="T83" fmla="*/ 188 h 766"/>
              <a:gd name="T84" fmla="*/ 52 w 669"/>
              <a:gd name="T85" fmla="*/ 92 h 766"/>
              <a:gd name="T86" fmla="*/ 61 w 669"/>
              <a:gd name="T87" fmla="*/ 84 h 766"/>
              <a:gd name="T88" fmla="*/ 105 w 669"/>
              <a:gd name="T89" fmla="*/ 63 h 766"/>
              <a:gd name="T90" fmla="*/ 114 w 669"/>
              <a:gd name="T91" fmla="*/ 84 h 766"/>
              <a:gd name="T92" fmla="*/ 167 w 669"/>
              <a:gd name="T93" fmla="*/ 63 h 766"/>
              <a:gd name="T94" fmla="*/ 154 w 669"/>
              <a:gd name="T95" fmla="*/ 34 h 766"/>
              <a:gd name="T96" fmla="*/ 178 w 669"/>
              <a:gd name="T97" fmla="*/ 34 h 766"/>
              <a:gd name="T98" fmla="*/ 219 w 669"/>
              <a:gd name="T99" fmla="*/ 0 h 766"/>
              <a:gd name="T100" fmla="*/ 243 w 669"/>
              <a:gd name="T101" fmla="*/ 20 h 766"/>
              <a:gd name="T102" fmla="*/ 243 w 669"/>
              <a:gd name="T103" fmla="*/ 72 h 766"/>
              <a:gd name="T104" fmla="*/ 280 w 669"/>
              <a:gd name="T105" fmla="*/ 63 h 766"/>
              <a:gd name="T106" fmla="*/ 304 w 669"/>
              <a:gd name="T107" fmla="*/ 63 h 766"/>
              <a:gd name="T108" fmla="*/ 333 w 669"/>
              <a:gd name="T109" fmla="*/ 63 h 766"/>
              <a:gd name="T110" fmla="*/ 377 w 669"/>
              <a:gd name="T111" fmla="*/ 20 h 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9" h="766">
                <a:moveTo>
                  <a:pt x="377" y="20"/>
                </a:moveTo>
                <a:lnTo>
                  <a:pt x="388" y="34"/>
                </a:lnTo>
                <a:lnTo>
                  <a:pt x="397" y="63"/>
                </a:lnTo>
                <a:lnTo>
                  <a:pt x="406" y="72"/>
                </a:lnTo>
                <a:lnTo>
                  <a:pt x="406" y="84"/>
                </a:lnTo>
                <a:lnTo>
                  <a:pt x="388" y="107"/>
                </a:lnTo>
                <a:lnTo>
                  <a:pt x="388" y="124"/>
                </a:lnTo>
                <a:lnTo>
                  <a:pt x="397" y="136"/>
                </a:lnTo>
                <a:lnTo>
                  <a:pt x="397" y="116"/>
                </a:lnTo>
                <a:lnTo>
                  <a:pt x="426" y="107"/>
                </a:lnTo>
                <a:lnTo>
                  <a:pt x="441" y="107"/>
                </a:lnTo>
                <a:lnTo>
                  <a:pt x="426" y="136"/>
                </a:lnTo>
                <a:lnTo>
                  <a:pt x="441" y="116"/>
                </a:lnTo>
                <a:lnTo>
                  <a:pt x="449" y="116"/>
                </a:lnTo>
                <a:lnTo>
                  <a:pt x="482" y="124"/>
                </a:lnTo>
                <a:lnTo>
                  <a:pt x="491" y="136"/>
                </a:lnTo>
                <a:lnTo>
                  <a:pt x="502" y="136"/>
                </a:lnTo>
                <a:lnTo>
                  <a:pt x="502" y="144"/>
                </a:lnTo>
                <a:lnTo>
                  <a:pt x="502" y="156"/>
                </a:lnTo>
                <a:lnTo>
                  <a:pt x="523" y="144"/>
                </a:lnTo>
                <a:lnTo>
                  <a:pt x="555" y="165"/>
                </a:lnTo>
                <a:lnTo>
                  <a:pt x="587" y="156"/>
                </a:lnTo>
                <a:lnTo>
                  <a:pt x="639" y="197"/>
                </a:lnTo>
                <a:lnTo>
                  <a:pt x="660" y="208"/>
                </a:lnTo>
                <a:lnTo>
                  <a:pt x="669" y="241"/>
                </a:lnTo>
                <a:lnTo>
                  <a:pt x="669" y="260"/>
                </a:lnTo>
                <a:lnTo>
                  <a:pt x="660" y="289"/>
                </a:lnTo>
                <a:lnTo>
                  <a:pt x="607" y="362"/>
                </a:lnTo>
                <a:lnTo>
                  <a:pt x="607" y="446"/>
                </a:lnTo>
                <a:lnTo>
                  <a:pt x="607" y="455"/>
                </a:lnTo>
                <a:lnTo>
                  <a:pt x="607" y="487"/>
                </a:lnTo>
                <a:lnTo>
                  <a:pt x="587" y="518"/>
                </a:lnTo>
                <a:lnTo>
                  <a:pt x="587" y="527"/>
                </a:lnTo>
                <a:lnTo>
                  <a:pt x="567" y="539"/>
                </a:lnTo>
                <a:lnTo>
                  <a:pt x="567" y="547"/>
                </a:lnTo>
                <a:lnTo>
                  <a:pt x="523" y="547"/>
                </a:lnTo>
                <a:lnTo>
                  <a:pt x="523" y="559"/>
                </a:lnTo>
                <a:lnTo>
                  <a:pt x="514" y="559"/>
                </a:lnTo>
                <a:lnTo>
                  <a:pt x="514" y="568"/>
                </a:lnTo>
                <a:lnTo>
                  <a:pt x="502" y="568"/>
                </a:lnTo>
                <a:lnTo>
                  <a:pt x="491" y="579"/>
                </a:lnTo>
                <a:lnTo>
                  <a:pt x="462" y="612"/>
                </a:lnTo>
                <a:lnTo>
                  <a:pt x="470" y="664"/>
                </a:lnTo>
                <a:lnTo>
                  <a:pt x="449" y="681"/>
                </a:lnTo>
                <a:lnTo>
                  <a:pt x="441" y="716"/>
                </a:lnTo>
                <a:lnTo>
                  <a:pt x="418" y="736"/>
                </a:lnTo>
                <a:lnTo>
                  <a:pt x="406" y="766"/>
                </a:lnTo>
                <a:lnTo>
                  <a:pt x="406" y="745"/>
                </a:lnTo>
                <a:lnTo>
                  <a:pt x="397" y="724"/>
                </a:lnTo>
                <a:lnTo>
                  <a:pt x="354" y="701"/>
                </a:lnTo>
                <a:lnTo>
                  <a:pt x="354" y="716"/>
                </a:lnTo>
                <a:lnTo>
                  <a:pt x="333" y="693"/>
                </a:lnTo>
                <a:lnTo>
                  <a:pt x="324" y="693"/>
                </a:lnTo>
                <a:lnTo>
                  <a:pt x="368" y="643"/>
                </a:lnTo>
                <a:lnTo>
                  <a:pt x="377" y="628"/>
                </a:lnTo>
                <a:lnTo>
                  <a:pt x="368" y="600"/>
                </a:lnTo>
                <a:lnTo>
                  <a:pt x="354" y="600"/>
                </a:lnTo>
                <a:lnTo>
                  <a:pt x="354" y="568"/>
                </a:lnTo>
                <a:lnTo>
                  <a:pt x="333" y="568"/>
                </a:lnTo>
                <a:lnTo>
                  <a:pt x="333" y="539"/>
                </a:lnTo>
                <a:lnTo>
                  <a:pt x="324" y="539"/>
                </a:lnTo>
                <a:lnTo>
                  <a:pt x="292" y="527"/>
                </a:lnTo>
                <a:lnTo>
                  <a:pt x="280" y="495"/>
                </a:lnTo>
                <a:lnTo>
                  <a:pt x="292" y="455"/>
                </a:lnTo>
                <a:lnTo>
                  <a:pt x="272" y="434"/>
                </a:lnTo>
                <a:lnTo>
                  <a:pt x="272" y="423"/>
                </a:lnTo>
                <a:lnTo>
                  <a:pt x="243" y="414"/>
                </a:lnTo>
                <a:lnTo>
                  <a:pt x="243" y="406"/>
                </a:lnTo>
                <a:lnTo>
                  <a:pt x="243" y="393"/>
                </a:lnTo>
                <a:lnTo>
                  <a:pt x="228" y="374"/>
                </a:lnTo>
                <a:lnTo>
                  <a:pt x="154" y="341"/>
                </a:lnTo>
                <a:lnTo>
                  <a:pt x="146" y="322"/>
                </a:lnTo>
                <a:lnTo>
                  <a:pt x="146" y="289"/>
                </a:lnTo>
                <a:lnTo>
                  <a:pt x="114" y="289"/>
                </a:lnTo>
                <a:lnTo>
                  <a:pt x="93" y="322"/>
                </a:lnTo>
                <a:lnTo>
                  <a:pt x="73" y="312"/>
                </a:lnTo>
                <a:lnTo>
                  <a:pt x="52" y="312"/>
                </a:lnTo>
                <a:lnTo>
                  <a:pt x="52" y="289"/>
                </a:lnTo>
                <a:lnTo>
                  <a:pt x="29" y="298"/>
                </a:lnTo>
                <a:lnTo>
                  <a:pt x="9" y="281"/>
                </a:lnTo>
                <a:lnTo>
                  <a:pt x="0" y="249"/>
                </a:lnTo>
                <a:lnTo>
                  <a:pt x="9" y="217"/>
                </a:lnTo>
                <a:lnTo>
                  <a:pt x="20" y="197"/>
                </a:lnTo>
                <a:lnTo>
                  <a:pt x="61" y="188"/>
                </a:lnTo>
                <a:lnTo>
                  <a:pt x="61" y="124"/>
                </a:lnTo>
                <a:lnTo>
                  <a:pt x="52" y="92"/>
                </a:lnTo>
                <a:lnTo>
                  <a:pt x="73" y="92"/>
                </a:lnTo>
                <a:lnTo>
                  <a:pt x="61" y="84"/>
                </a:lnTo>
                <a:lnTo>
                  <a:pt x="61" y="72"/>
                </a:lnTo>
                <a:lnTo>
                  <a:pt x="105" y="63"/>
                </a:lnTo>
                <a:lnTo>
                  <a:pt x="114" y="72"/>
                </a:lnTo>
                <a:lnTo>
                  <a:pt x="114" y="84"/>
                </a:lnTo>
                <a:lnTo>
                  <a:pt x="135" y="84"/>
                </a:lnTo>
                <a:lnTo>
                  <a:pt x="167" y="63"/>
                </a:lnTo>
                <a:lnTo>
                  <a:pt x="154" y="51"/>
                </a:lnTo>
                <a:lnTo>
                  <a:pt x="154" y="34"/>
                </a:lnTo>
                <a:lnTo>
                  <a:pt x="146" y="20"/>
                </a:lnTo>
                <a:lnTo>
                  <a:pt x="178" y="34"/>
                </a:lnTo>
                <a:lnTo>
                  <a:pt x="219" y="11"/>
                </a:lnTo>
                <a:lnTo>
                  <a:pt x="219" y="0"/>
                </a:lnTo>
                <a:lnTo>
                  <a:pt x="228" y="0"/>
                </a:lnTo>
                <a:lnTo>
                  <a:pt x="243" y="20"/>
                </a:lnTo>
                <a:lnTo>
                  <a:pt x="228" y="51"/>
                </a:lnTo>
                <a:lnTo>
                  <a:pt x="243" y="72"/>
                </a:lnTo>
                <a:lnTo>
                  <a:pt x="251" y="72"/>
                </a:lnTo>
                <a:lnTo>
                  <a:pt x="280" y="63"/>
                </a:lnTo>
                <a:lnTo>
                  <a:pt x="292" y="63"/>
                </a:lnTo>
                <a:lnTo>
                  <a:pt x="304" y="63"/>
                </a:lnTo>
                <a:lnTo>
                  <a:pt x="304" y="51"/>
                </a:lnTo>
                <a:lnTo>
                  <a:pt x="333" y="63"/>
                </a:lnTo>
                <a:lnTo>
                  <a:pt x="354" y="63"/>
                </a:lnTo>
                <a:lnTo>
                  <a:pt x="377" y="2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5" name="Freeform 276"/>
          <p:cNvSpPr>
            <a:spLocks/>
          </p:cNvSpPr>
          <p:nvPr/>
        </p:nvSpPr>
        <p:spPr bwMode="auto">
          <a:xfrm>
            <a:off x="2268538" y="3914775"/>
            <a:ext cx="1062037" cy="1216025"/>
          </a:xfrm>
          <a:custGeom>
            <a:avLst/>
            <a:gdLst>
              <a:gd name="T0" fmla="*/ 388 w 669"/>
              <a:gd name="T1" fmla="*/ 34 h 766"/>
              <a:gd name="T2" fmla="*/ 406 w 669"/>
              <a:gd name="T3" fmla="*/ 72 h 766"/>
              <a:gd name="T4" fmla="*/ 388 w 669"/>
              <a:gd name="T5" fmla="*/ 107 h 766"/>
              <a:gd name="T6" fmla="*/ 397 w 669"/>
              <a:gd name="T7" fmla="*/ 136 h 766"/>
              <a:gd name="T8" fmla="*/ 426 w 669"/>
              <a:gd name="T9" fmla="*/ 107 h 766"/>
              <a:gd name="T10" fmla="*/ 426 w 669"/>
              <a:gd name="T11" fmla="*/ 136 h 766"/>
              <a:gd name="T12" fmla="*/ 449 w 669"/>
              <a:gd name="T13" fmla="*/ 116 h 766"/>
              <a:gd name="T14" fmla="*/ 491 w 669"/>
              <a:gd name="T15" fmla="*/ 136 h 766"/>
              <a:gd name="T16" fmla="*/ 502 w 669"/>
              <a:gd name="T17" fmla="*/ 144 h 766"/>
              <a:gd name="T18" fmla="*/ 523 w 669"/>
              <a:gd name="T19" fmla="*/ 144 h 766"/>
              <a:gd name="T20" fmla="*/ 587 w 669"/>
              <a:gd name="T21" fmla="*/ 156 h 766"/>
              <a:gd name="T22" fmla="*/ 660 w 669"/>
              <a:gd name="T23" fmla="*/ 208 h 766"/>
              <a:gd name="T24" fmla="*/ 669 w 669"/>
              <a:gd name="T25" fmla="*/ 260 h 766"/>
              <a:gd name="T26" fmla="*/ 607 w 669"/>
              <a:gd name="T27" fmla="*/ 362 h 766"/>
              <a:gd name="T28" fmla="*/ 607 w 669"/>
              <a:gd name="T29" fmla="*/ 455 h 766"/>
              <a:gd name="T30" fmla="*/ 587 w 669"/>
              <a:gd name="T31" fmla="*/ 518 h 766"/>
              <a:gd name="T32" fmla="*/ 567 w 669"/>
              <a:gd name="T33" fmla="*/ 539 h 766"/>
              <a:gd name="T34" fmla="*/ 523 w 669"/>
              <a:gd name="T35" fmla="*/ 547 h 766"/>
              <a:gd name="T36" fmla="*/ 514 w 669"/>
              <a:gd name="T37" fmla="*/ 559 h 766"/>
              <a:gd name="T38" fmla="*/ 502 w 669"/>
              <a:gd name="T39" fmla="*/ 568 h 766"/>
              <a:gd name="T40" fmla="*/ 462 w 669"/>
              <a:gd name="T41" fmla="*/ 612 h 766"/>
              <a:gd name="T42" fmla="*/ 449 w 669"/>
              <a:gd name="T43" fmla="*/ 681 h 766"/>
              <a:gd name="T44" fmla="*/ 418 w 669"/>
              <a:gd name="T45" fmla="*/ 736 h 766"/>
              <a:gd name="T46" fmla="*/ 406 w 669"/>
              <a:gd name="T47" fmla="*/ 745 h 766"/>
              <a:gd name="T48" fmla="*/ 354 w 669"/>
              <a:gd name="T49" fmla="*/ 701 h 766"/>
              <a:gd name="T50" fmla="*/ 333 w 669"/>
              <a:gd name="T51" fmla="*/ 693 h 766"/>
              <a:gd name="T52" fmla="*/ 368 w 669"/>
              <a:gd name="T53" fmla="*/ 643 h 766"/>
              <a:gd name="T54" fmla="*/ 368 w 669"/>
              <a:gd name="T55" fmla="*/ 600 h 766"/>
              <a:gd name="T56" fmla="*/ 354 w 669"/>
              <a:gd name="T57" fmla="*/ 568 h 766"/>
              <a:gd name="T58" fmla="*/ 333 w 669"/>
              <a:gd name="T59" fmla="*/ 539 h 766"/>
              <a:gd name="T60" fmla="*/ 292 w 669"/>
              <a:gd name="T61" fmla="*/ 527 h 766"/>
              <a:gd name="T62" fmla="*/ 292 w 669"/>
              <a:gd name="T63" fmla="*/ 455 h 766"/>
              <a:gd name="T64" fmla="*/ 272 w 669"/>
              <a:gd name="T65" fmla="*/ 423 h 766"/>
              <a:gd name="T66" fmla="*/ 243 w 669"/>
              <a:gd name="T67" fmla="*/ 406 h 766"/>
              <a:gd name="T68" fmla="*/ 228 w 669"/>
              <a:gd name="T69" fmla="*/ 374 h 766"/>
              <a:gd name="T70" fmla="*/ 146 w 669"/>
              <a:gd name="T71" fmla="*/ 322 h 766"/>
              <a:gd name="T72" fmla="*/ 114 w 669"/>
              <a:gd name="T73" fmla="*/ 289 h 766"/>
              <a:gd name="T74" fmla="*/ 73 w 669"/>
              <a:gd name="T75" fmla="*/ 312 h 766"/>
              <a:gd name="T76" fmla="*/ 52 w 669"/>
              <a:gd name="T77" fmla="*/ 289 h 766"/>
              <a:gd name="T78" fmla="*/ 9 w 669"/>
              <a:gd name="T79" fmla="*/ 281 h 766"/>
              <a:gd name="T80" fmla="*/ 9 w 669"/>
              <a:gd name="T81" fmla="*/ 217 h 766"/>
              <a:gd name="T82" fmla="*/ 61 w 669"/>
              <a:gd name="T83" fmla="*/ 188 h 766"/>
              <a:gd name="T84" fmla="*/ 52 w 669"/>
              <a:gd name="T85" fmla="*/ 92 h 766"/>
              <a:gd name="T86" fmla="*/ 61 w 669"/>
              <a:gd name="T87" fmla="*/ 84 h 766"/>
              <a:gd name="T88" fmla="*/ 105 w 669"/>
              <a:gd name="T89" fmla="*/ 63 h 766"/>
              <a:gd name="T90" fmla="*/ 114 w 669"/>
              <a:gd name="T91" fmla="*/ 84 h 766"/>
              <a:gd name="T92" fmla="*/ 167 w 669"/>
              <a:gd name="T93" fmla="*/ 63 h 766"/>
              <a:gd name="T94" fmla="*/ 154 w 669"/>
              <a:gd name="T95" fmla="*/ 34 h 766"/>
              <a:gd name="T96" fmla="*/ 178 w 669"/>
              <a:gd name="T97" fmla="*/ 34 h 766"/>
              <a:gd name="T98" fmla="*/ 219 w 669"/>
              <a:gd name="T99" fmla="*/ 0 h 766"/>
              <a:gd name="T100" fmla="*/ 243 w 669"/>
              <a:gd name="T101" fmla="*/ 20 h 766"/>
              <a:gd name="T102" fmla="*/ 243 w 669"/>
              <a:gd name="T103" fmla="*/ 72 h 766"/>
              <a:gd name="T104" fmla="*/ 280 w 669"/>
              <a:gd name="T105" fmla="*/ 63 h 766"/>
              <a:gd name="T106" fmla="*/ 304 w 669"/>
              <a:gd name="T107" fmla="*/ 63 h 766"/>
              <a:gd name="T108" fmla="*/ 333 w 669"/>
              <a:gd name="T109" fmla="*/ 63 h 766"/>
              <a:gd name="T110" fmla="*/ 377 w 669"/>
              <a:gd name="T111" fmla="*/ 20 h 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9" h="766">
                <a:moveTo>
                  <a:pt x="377" y="20"/>
                </a:moveTo>
                <a:lnTo>
                  <a:pt x="388" y="34"/>
                </a:lnTo>
                <a:lnTo>
                  <a:pt x="397" y="63"/>
                </a:lnTo>
                <a:lnTo>
                  <a:pt x="406" y="72"/>
                </a:lnTo>
                <a:lnTo>
                  <a:pt x="406" y="84"/>
                </a:lnTo>
                <a:lnTo>
                  <a:pt x="388" y="107"/>
                </a:lnTo>
                <a:lnTo>
                  <a:pt x="388" y="124"/>
                </a:lnTo>
                <a:lnTo>
                  <a:pt x="397" y="136"/>
                </a:lnTo>
                <a:lnTo>
                  <a:pt x="397" y="116"/>
                </a:lnTo>
                <a:lnTo>
                  <a:pt x="426" y="107"/>
                </a:lnTo>
                <a:lnTo>
                  <a:pt x="441" y="107"/>
                </a:lnTo>
                <a:lnTo>
                  <a:pt x="426" y="136"/>
                </a:lnTo>
                <a:lnTo>
                  <a:pt x="441" y="116"/>
                </a:lnTo>
                <a:lnTo>
                  <a:pt x="449" y="116"/>
                </a:lnTo>
                <a:lnTo>
                  <a:pt x="482" y="124"/>
                </a:lnTo>
                <a:lnTo>
                  <a:pt x="491" y="136"/>
                </a:lnTo>
                <a:lnTo>
                  <a:pt x="502" y="136"/>
                </a:lnTo>
                <a:lnTo>
                  <a:pt x="502" y="144"/>
                </a:lnTo>
                <a:lnTo>
                  <a:pt x="502" y="156"/>
                </a:lnTo>
                <a:lnTo>
                  <a:pt x="523" y="144"/>
                </a:lnTo>
                <a:lnTo>
                  <a:pt x="555" y="165"/>
                </a:lnTo>
                <a:lnTo>
                  <a:pt x="587" y="156"/>
                </a:lnTo>
                <a:lnTo>
                  <a:pt x="639" y="197"/>
                </a:lnTo>
                <a:lnTo>
                  <a:pt x="660" y="208"/>
                </a:lnTo>
                <a:lnTo>
                  <a:pt x="669" y="241"/>
                </a:lnTo>
                <a:lnTo>
                  <a:pt x="669" y="260"/>
                </a:lnTo>
                <a:lnTo>
                  <a:pt x="660" y="289"/>
                </a:lnTo>
                <a:lnTo>
                  <a:pt x="607" y="362"/>
                </a:lnTo>
                <a:lnTo>
                  <a:pt x="607" y="446"/>
                </a:lnTo>
                <a:lnTo>
                  <a:pt x="607" y="455"/>
                </a:lnTo>
                <a:lnTo>
                  <a:pt x="607" y="487"/>
                </a:lnTo>
                <a:lnTo>
                  <a:pt x="587" y="518"/>
                </a:lnTo>
                <a:lnTo>
                  <a:pt x="587" y="527"/>
                </a:lnTo>
                <a:lnTo>
                  <a:pt x="567" y="539"/>
                </a:lnTo>
                <a:lnTo>
                  <a:pt x="567" y="547"/>
                </a:lnTo>
                <a:lnTo>
                  <a:pt x="523" y="547"/>
                </a:lnTo>
                <a:lnTo>
                  <a:pt x="523" y="559"/>
                </a:lnTo>
                <a:lnTo>
                  <a:pt x="514" y="559"/>
                </a:lnTo>
                <a:lnTo>
                  <a:pt x="514" y="568"/>
                </a:lnTo>
                <a:lnTo>
                  <a:pt x="502" y="568"/>
                </a:lnTo>
                <a:lnTo>
                  <a:pt x="491" y="579"/>
                </a:lnTo>
                <a:lnTo>
                  <a:pt x="462" y="612"/>
                </a:lnTo>
                <a:lnTo>
                  <a:pt x="470" y="664"/>
                </a:lnTo>
                <a:lnTo>
                  <a:pt x="449" y="681"/>
                </a:lnTo>
                <a:lnTo>
                  <a:pt x="441" y="716"/>
                </a:lnTo>
                <a:lnTo>
                  <a:pt x="418" y="736"/>
                </a:lnTo>
                <a:lnTo>
                  <a:pt x="406" y="766"/>
                </a:lnTo>
                <a:lnTo>
                  <a:pt x="406" y="745"/>
                </a:lnTo>
                <a:lnTo>
                  <a:pt x="397" y="724"/>
                </a:lnTo>
                <a:lnTo>
                  <a:pt x="354" y="701"/>
                </a:lnTo>
                <a:lnTo>
                  <a:pt x="354" y="716"/>
                </a:lnTo>
                <a:lnTo>
                  <a:pt x="333" y="693"/>
                </a:lnTo>
                <a:lnTo>
                  <a:pt x="324" y="693"/>
                </a:lnTo>
                <a:lnTo>
                  <a:pt x="368" y="643"/>
                </a:lnTo>
                <a:lnTo>
                  <a:pt x="377" y="628"/>
                </a:lnTo>
                <a:lnTo>
                  <a:pt x="368" y="600"/>
                </a:lnTo>
                <a:lnTo>
                  <a:pt x="354" y="600"/>
                </a:lnTo>
                <a:lnTo>
                  <a:pt x="354" y="568"/>
                </a:lnTo>
                <a:lnTo>
                  <a:pt x="333" y="568"/>
                </a:lnTo>
                <a:lnTo>
                  <a:pt x="333" y="539"/>
                </a:lnTo>
                <a:lnTo>
                  <a:pt x="324" y="539"/>
                </a:lnTo>
                <a:lnTo>
                  <a:pt x="292" y="527"/>
                </a:lnTo>
                <a:lnTo>
                  <a:pt x="280" y="495"/>
                </a:lnTo>
                <a:lnTo>
                  <a:pt x="292" y="455"/>
                </a:lnTo>
                <a:lnTo>
                  <a:pt x="272" y="434"/>
                </a:lnTo>
                <a:lnTo>
                  <a:pt x="272" y="423"/>
                </a:lnTo>
                <a:lnTo>
                  <a:pt x="243" y="414"/>
                </a:lnTo>
                <a:lnTo>
                  <a:pt x="243" y="406"/>
                </a:lnTo>
                <a:lnTo>
                  <a:pt x="243" y="393"/>
                </a:lnTo>
                <a:lnTo>
                  <a:pt x="228" y="374"/>
                </a:lnTo>
                <a:lnTo>
                  <a:pt x="154" y="341"/>
                </a:lnTo>
                <a:lnTo>
                  <a:pt x="146" y="322"/>
                </a:lnTo>
                <a:lnTo>
                  <a:pt x="146" y="289"/>
                </a:lnTo>
                <a:lnTo>
                  <a:pt x="114" y="289"/>
                </a:lnTo>
                <a:lnTo>
                  <a:pt x="93" y="322"/>
                </a:lnTo>
                <a:lnTo>
                  <a:pt x="73" y="312"/>
                </a:lnTo>
                <a:lnTo>
                  <a:pt x="52" y="312"/>
                </a:lnTo>
                <a:lnTo>
                  <a:pt x="52" y="289"/>
                </a:lnTo>
                <a:lnTo>
                  <a:pt x="29" y="298"/>
                </a:lnTo>
                <a:lnTo>
                  <a:pt x="9" y="281"/>
                </a:lnTo>
                <a:lnTo>
                  <a:pt x="0" y="249"/>
                </a:lnTo>
                <a:lnTo>
                  <a:pt x="9" y="217"/>
                </a:lnTo>
                <a:lnTo>
                  <a:pt x="20" y="197"/>
                </a:lnTo>
                <a:lnTo>
                  <a:pt x="61" y="188"/>
                </a:lnTo>
                <a:lnTo>
                  <a:pt x="61" y="124"/>
                </a:lnTo>
                <a:lnTo>
                  <a:pt x="52" y="92"/>
                </a:lnTo>
                <a:lnTo>
                  <a:pt x="73" y="92"/>
                </a:lnTo>
                <a:lnTo>
                  <a:pt x="61" y="84"/>
                </a:lnTo>
                <a:lnTo>
                  <a:pt x="61" y="72"/>
                </a:lnTo>
                <a:lnTo>
                  <a:pt x="105" y="63"/>
                </a:lnTo>
                <a:lnTo>
                  <a:pt x="114" y="72"/>
                </a:lnTo>
                <a:lnTo>
                  <a:pt x="114" y="84"/>
                </a:lnTo>
                <a:lnTo>
                  <a:pt x="135" y="84"/>
                </a:lnTo>
                <a:lnTo>
                  <a:pt x="167" y="63"/>
                </a:lnTo>
                <a:lnTo>
                  <a:pt x="154" y="51"/>
                </a:lnTo>
                <a:lnTo>
                  <a:pt x="154" y="34"/>
                </a:lnTo>
                <a:lnTo>
                  <a:pt x="146" y="20"/>
                </a:lnTo>
                <a:lnTo>
                  <a:pt x="178" y="34"/>
                </a:lnTo>
                <a:lnTo>
                  <a:pt x="219" y="11"/>
                </a:lnTo>
                <a:lnTo>
                  <a:pt x="219" y="0"/>
                </a:lnTo>
                <a:lnTo>
                  <a:pt x="228" y="0"/>
                </a:lnTo>
                <a:lnTo>
                  <a:pt x="243" y="20"/>
                </a:lnTo>
                <a:lnTo>
                  <a:pt x="228" y="51"/>
                </a:lnTo>
                <a:lnTo>
                  <a:pt x="243" y="72"/>
                </a:lnTo>
                <a:lnTo>
                  <a:pt x="251" y="72"/>
                </a:lnTo>
                <a:lnTo>
                  <a:pt x="280" y="63"/>
                </a:lnTo>
                <a:lnTo>
                  <a:pt x="292" y="63"/>
                </a:lnTo>
                <a:lnTo>
                  <a:pt x="304" y="63"/>
                </a:lnTo>
                <a:lnTo>
                  <a:pt x="304" y="51"/>
                </a:lnTo>
                <a:lnTo>
                  <a:pt x="333" y="63"/>
                </a:lnTo>
                <a:lnTo>
                  <a:pt x="354" y="63"/>
                </a:lnTo>
                <a:lnTo>
                  <a:pt x="377" y="2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" name="Freeform 277"/>
          <p:cNvSpPr>
            <a:spLocks/>
          </p:cNvSpPr>
          <p:nvPr/>
        </p:nvSpPr>
        <p:spPr bwMode="auto">
          <a:xfrm>
            <a:off x="2714625" y="5707063"/>
            <a:ext cx="115888" cy="79375"/>
          </a:xfrm>
          <a:custGeom>
            <a:avLst/>
            <a:gdLst>
              <a:gd name="T0" fmla="*/ 0 w 73"/>
              <a:gd name="T1" fmla="*/ 0 h 50"/>
              <a:gd name="T2" fmla="*/ 34 w 73"/>
              <a:gd name="T3" fmla="*/ 50 h 50"/>
              <a:gd name="T4" fmla="*/ 43 w 73"/>
              <a:gd name="T5" fmla="*/ 50 h 50"/>
              <a:gd name="T6" fmla="*/ 73 w 73"/>
              <a:gd name="T7" fmla="*/ 40 h 50"/>
              <a:gd name="T8" fmla="*/ 23 w 73"/>
              <a:gd name="T9" fmla="*/ 20 h 50"/>
              <a:gd name="T10" fmla="*/ 0 w 73"/>
              <a:gd name="T11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" h="50">
                <a:moveTo>
                  <a:pt x="0" y="0"/>
                </a:moveTo>
                <a:lnTo>
                  <a:pt x="34" y="50"/>
                </a:lnTo>
                <a:lnTo>
                  <a:pt x="43" y="50"/>
                </a:lnTo>
                <a:lnTo>
                  <a:pt x="73" y="40"/>
                </a:lnTo>
                <a:lnTo>
                  <a:pt x="23" y="20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" name="Freeform 278"/>
          <p:cNvSpPr>
            <a:spLocks/>
          </p:cNvSpPr>
          <p:nvPr/>
        </p:nvSpPr>
        <p:spPr bwMode="auto">
          <a:xfrm>
            <a:off x="2714625" y="5707063"/>
            <a:ext cx="115888" cy="79375"/>
          </a:xfrm>
          <a:custGeom>
            <a:avLst/>
            <a:gdLst>
              <a:gd name="T0" fmla="*/ 0 w 73"/>
              <a:gd name="T1" fmla="*/ 0 h 50"/>
              <a:gd name="T2" fmla="*/ 34 w 73"/>
              <a:gd name="T3" fmla="*/ 50 h 50"/>
              <a:gd name="T4" fmla="*/ 43 w 73"/>
              <a:gd name="T5" fmla="*/ 50 h 50"/>
              <a:gd name="T6" fmla="*/ 73 w 73"/>
              <a:gd name="T7" fmla="*/ 40 h 50"/>
              <a:gd name="T8" fmla="*/ 23 w 73"/>
              <a:gd name="T9" fmla="*/ 20 h 50"/>
              <a:gd name="T10" fmla="*/ 0 w 73"/>
              <a:gd name="T11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" h="50">
                <a:moveTo>
                  <a:pt x="0" y="0"/>
                </a:moveTo>
                <a:lnTo>
                  <a:pt x="34" y="50"/>
                </a:lnTo>
                <a:lnTo>
                  <a:pt x="43" y="50"/>
                </a:lnTo>
                <a:lnTo>
                  <a:pt x="73" y="40"/>
                </a:lnTo>
                <a:lnTo>
                  <a:pt x="23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" name="Freeform 279"/>
          <p:cNvSpPr>
            <a:spLocks/>
          </p:cNvSpPr>
          <p:nvPr/>
        </p:nvSpPr>
        <p:spPr bwMode="auto">
          <a:xfrm>
            <a:off x="2616200" y="5707063"/>
            <a:ext cx="152400" cy="79375"/>
          </a:xfrm>
          <a:custGeom>
            <a:avLst/>
            <a:gdLst>
              <a:gd name="T0" fmla="*/ 60 w 96"/>
              <a:gd name="T1" fmla="*/ 0 h 50"/>
              <a:gd name="T2" fmla="*/ 96 w 96"/>
              <a:gd name="T3" fmla="*/ 50 h 50"/>
              <a:gd name="T4" fmla="*/ 73 w 96"/>
              <a:gd name="T5" fmla="*/ 50 h 50"/>
              <a:gd name="T6" fmla="*/ 73 w 96"/>
              <a:gd name="T7" fmla="*/ 40 h 50"/>
              <a:gd name="T8" fmla="*/ 52 w 96"/>
              <a:gd name="T9" fmla="*/ 40 h 50"/>
              <a:gd name="T10" fmla="*/ 23 w 96"/>
              <a:gd name="T11" fmla="*/ 29 h 50"/>
              <a:gd name="T12" fmla="*/ 9 w 96"/>
              <a:gd name="T13" fmla="*/ 29 h 50"/>
              <a:gd name="T14" fmla="*/ 0 w 96"/>
              <a:gd name="T15" fmla="*/ 20 h 50"/>
              <a:gd name="T16" fmla="*/ 0 w 96"/>
              <a:gd name="T17" fmla="*/ 9 h 50"/>
              <a:gd name="T18" fmla="*/ 52 w 96"/>
              <a:gd name="T19" fmla="*/ 29 h 50"/>
              <a:gd name="T20" fmla="*/ 52 w 96"/>
              <a:gd name="T21" fmla="*/ 20 h 50"/>
              <a:gd name="T22" fmla="*/ 60 w 96"/>
              <a:gd name="T23" fmla="*/ 9 h 50"/>
              <a:gd name="T24" fmla="*/ 52 w 96"/>
              <a:gd name="T25" fmla="*/ 9 h 50"/>
              <a:gd name="T26" fmla="*/ 41 w 96"/>
              <a:gd name="T27" fmla="*/ 0 h 50"/>
              <a:gd name="T28" fmla="*/ 60 w 96"/>
              <a:gd name="T2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6" h="50">
                <a:moveTo>
                  <a:pt x="60" y="0"/>
                </a:moveTo>
                <a:lnTo>
                  <a:pt x="96" y="50"/>
                </a:lnTo>
                <a:lnTo>
                  <a:pt x="73" y="50"/>
                </a:lnTo>
                <a:lnTo>
                  <a:pt x="73" y="40"/>
                </a:lnTo>
                <a:lnTo>
                  <a:pt x="52" y="40"/>
                </a:lnTo>
                <a:lnTo>
                  <a:pt x="23" y="29"/>
                </a:lnTo>
                <a:lnTo>
                  <a:pt x="9" y="29"/>
                </a:lnTo>
                <a:lnTo>
                  <a:pt x="0" y="20"/>
                </a:lnTo>
                <a:lnTo>
                  <a:pt x="0" y="9"/>
                </a:lnTo>
                <a:lnTo>
                  <a:pt x="52" y="29"/>
                </a:lnTo>
                <a:lnTo>
                  <a:pt x="52" y="20"/>
                </a:lnTo>
                <a:lnTo>
                  <a:pt x="60" y="9"/>
                </a:lnTo>
                <a:lnTo>
                  <a:pt x="52" y="9"/>
                </a:lnTo>
                <a:lnTo>
                  <a:pt x="41" y="0"/>
                </a:lnTo>
                <a:lnTo>
                  <a:pt x="6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" name="Freeform 280"/>
          <p:cNvSpPr>
            <a:spLocks/>
          </p:cNvSpPr>
          <p:nvPr/>
        </p:nvSpPr>
        <p:spPr bwMode="auto">
          <a:xfrm>
            <a:off x="2616200" y="5707063"/>
            <a:ext cx="152400" cy="79375"/>
          </a:xfrm>
          <a:custGeom>
            <a:avLst/>
            <a:gdLst>
              <a:gd name="T0" fmla="*/ 60 w 96"/>
              <a:gd name="T1" fmla="*/ 0 h 50"/>
              <a:gd name="T2" fmla="*/ 96 w 96"/>
              <a:gd name="T3" fmla="*/ 50 h 50"/>
              <a:gd name="T4" fmla="*/ 73 w 96"/>
              <a:gd name="T5" fmla="*/ 50 h 50"/>
              <a:gd name="T6" fmla="*/ 73 w 96"/>
              <a:gd name="T7" fmla="*/ 40 h 50"/>
              <a:gd name="T8" fmla="*/ 52 w 96"/>
              <a:gd name="T9" fmla="*/ 40 h 50"/>
              <a:gd name="T10" fmla="*/ 23 w 96"/>
              <a:gd name="T11" fmla="*/ 29 h 50"/>
              <a:gd name="T12" fmla="*/ 9 w 96"/>
              <a:gd name="T13" fmla="*/ 29 h 50"/>
              <a:gd name="T14" fmla="*/ 0 w 96"/>
              <a:gd name="T15" fmla="*/ 20 h 50"/>
              <a:gd name="T16" fmla="*/ 0 w 96"/>
              <a:gd name="T17" fmla="*/ 9 h 50"/>
              <a:gd name="T18" fmla="*/ 52 w 96"/>
              <a:gd name="T19" fmla="*/ 29 h 50"/>
              <a:gd name="T20" fmla="*/ 52 w 96"/>
              <a:gd name="T21" fmla="*/ 20 h 50"/>
              <a:gd name="T22" fmla="*/ 60 w 96"/>
              <a:gd name="T23" fmla="*/ 9 h 50"/>
              <a:gd name="T24" fmla="*/ 52 w 96"/>
              <a:gd name="T25" fmla="*/ 9 h 50"/>
              <a:gd name="T26" fmla="*/ 41 w 96"/>
              <a:gd name="T27" fmla="*/ 0 h 50"/>
              <a:gd name="T28" fmla="*/ 60 w 96"/>
              <a:gd name="T2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6" h="50">
                <a:moveTo>
                  <a:pt x="60" y="0"/>
                </a:moveTo>
                <a:lnTo>
                  <a:pt x="96" y="50"/>
                </a:lnTo>
                <a:lnTo>
                  <a:pt x="73" y="50"/>
                </a:lnTo>
                <a:lnTo>
                  <a:pt x="73" y="40"/>
                </a:lnTo>
                <a:lnTo>
                  <a:pt x="52" y="40"/>
                </a:lnTo>
                <a:lnTo>
                  <a:pt x="23" y="29"/>
                </a:lnTo>
                <a:lnTo>
                  <a:pt x="9" y="29"/>
                </a:lnTo>
                <a:lnTo>
                  <a:pt x="0" y="20"/>
                </a:lnTo>
                <a:lnTo>
                  <a:pt x="0" y="9"/>
                </a:lnTo>
                <a:lnTo>
                  <a:pt x="52" y="29"/>
                </a:lnTo>
                <a:lnTo>
                  <a:pt x="52" y="20"/>
                </a:lnTo>
                <a:lnTo>
                  <a:pt x="60" y="9"/>
                </a:lnTo>
                <a:lnTo>
                  <a:pt x="52" y="9"/>
                </a:lnTo>
                <a:lnTo>
                  <a:pt x="41" y="0"/>
                </a:lnTo>
                <a:lnTo>
                  <a:pt x="6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0" name="Freeform 281"/>
          <p:cNvSpPr>
            <a:spLocks/>
          </p:cNvSpPr>
          <p:nvPr/>
        </p:nvSpPr>
        <p:spPr bwMode="auto">
          <a:xfrm>
            <a:off x="2051050" y="4084638"/>
            <a:ext cx="366713" cy="554037"/>
          </a:xfrm>
          <a:custGeom>
            <a:avLst/>
            <a:gdLst>
              <a:gd name="T0" fmla="*/ 11 w 231"/>
              <a:gd name="T1" fmla="*/ 58 h 349"/>
              <a:gd name="T2" fmla="*/ 11 w 231"/>
              <a:gd name="T3" fmla="*/ 81 h 349"/>
              <a:gd name="T4" fmla="*/ 29 w 231"/>
              <a:gd name="T5" fmla="*/ 90 h 349"/>
              <a:gd name="T6" fmla="*/ 53 w 231"/>
              <a:gd name="T7" fmla="*/ 58 h 349"/>
              <a:gd name="T8" fmla="*/ 85 w 231"/>
              <a:gd name="T9" fmla="*/ 49 h 349"/>
              <a:gd name="T10" fmla="*/ 93 w 231"/>
              <a:gd name="T11" fmla="*/ 29 h 349"/>
              <a:gd name="T12" fmla="*/ 105 w 231"/>
              <a:gd name="T13" fmla="*/ 17 h 349"/>
              <a:gd name="T14" fmla="*/ 93 w 231"/>
              <a:gd name="T15" fmla="*/ 0 h 349"/>
              <a:gd name="T16" fmla="*/ 105 w 231"/>
              <a:gd name="T17" fmla="*/ 0 h 349"/>
              <a:gd name="T18" fmla="*/ 125 w 231"/>
              <a:gd name="T19" fmla="*/ 17 h 349"/>
              <a:gd name="T20" fmla="*/ 137 w 231"/>
              <a:gd name="T21" fmla="*/ 49 h 349"/>
              <a:gd name="T22" fmla="*/ 181 w 231"/>
              <a:gd name="T23" fmla="*/ 37 h 349"/>
              <a:gd name="T24" fmla="*/ 190 w 231"/>
              <a:gd name="T25" fmla="*/ 49 h 349"/>
              <a:gd name="T26" fmla="*/ 190 w 231"/>
              <a:gd name="T27" fmla="*/ 69 h 349"/>
              <a:gd name="T28" fmla="*/ 198 w 231"/>
              <a:gd name="T29" fmla="*/ 81 h 349"/>
              <a:gd name="T30" fmla="*/ 158 w 231"/>
              <a:gd name="T31" fmla="*/ 90 h 349"/>
              <a:gd name="T32" fmla="*/ 146 w 231"/>
              <a:gd name="T33" fmla="*/ 110 h 349"/>
              <a:gd name="T34" fmla="*/ 137 w 231"/>
              <a:gd name="T35" fmla="*/ 142 h 349"/>
              <a:gd name="T36" fmla="*/ 146 w 231"/>
              <a:gd name="T37" fmla="*/ 175 h 349"/>
              <a:gd name="T38" fmla="*/ 166 w 231"/>
              <a:gd name="T39" fmla="*/ 191 h 349"/>
              <a:gd name="T40" fmla="*/ 190 w 231"/>
              <a:gd name="T41" fmla="*/ 183 h 349"/>
              <a:gd name="T42" fmla="*/ 190 w 231"/>
              <a:gd name="T43" fmla="*/ 206 h 349"/>
              <a:gd name="T44" fmla="*/ 210 w 231"/>
              <a:gd name="T45" fmla="*/ 206 h 349"/>
              <a:gd name="T46" fmla="*/ 219 w 231"/>
              <a:gd name="T47" fmla="*/ 235 h 349"/>
              <a:gd name="T48" fmla="*/ 219 w 231"/>
              <a:gd name="T49" fmla="*/ 308 h 349"/>
              <a:gd name="T50" fmla="*/ 231 w 231"/>
              <a:gd name="T51" fmla="*/ 316 h 349"/>
              <a:gd name="T52" fmla="*/ 219 w 231"/>
              <a:gd name="T53" fmla="*/ 340 h 349"/>
              <a:gd name="T54" fmla="*/ 198 w 231"/>
              <a:gd name="T55" fmla="*/ 349 h 349"/>
              <a:gd name="T56" fmla="*/ 105 w 231"/>
              <a:gd name="T57" fmla="*/ 287 h 349"/>
              <a:gd name="T58" fmla="*/ 40 w 231"/>
              <a:gd name="T59" fmla="*/ 162 h 349"/>
              <a:gd name="T60" fmla="*/ 20 w 231"/>
              <a:gd name="T61" fmla="*/ 134 h 349"/>
              <a:gd name="T62" fmla="*/ 0 w 231"/>
              <a:gd name="T63" fmla="*/ 110 h 349"/>
              <a:gd name="T64" fmla="*/ 11 w 231"/>
              <a:gd name="T65" fmla="*/ 110 h 349"/>
              <a:gd name="T66" fmla="*/ 0 w 231"/>
              <a:gd name="T67" fmla="*/ 81 h 349"/>
              <a:gd name="T68" fmla="*/ 11 w 231"/>
              <a:gd name="T69" fmla="*/ 58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1" h="349">
                <a:moveTo>
                  <a:pt x="11" y="58"/>
                </a:moveTo>
                <a:lnTo>
                  <a:pt x="11" y="81"/>
                </a:lnTo>
                <a:lnTo>
                  <a:pt x="29" y="90"/>
                </a:lnTo>
                <a:lnTo>
                  <a:pt x="53" y="58"/>
                </a:lnTo>
                <a:lnTo>
                  <a:pt x="85" y="49"/>
                </a:lnTo>
                <a:lnTo>
                  <a:pt x="93" y="29"/>
                </a:lnTo>
                <a:lnTo>
                  <a:pt x="105" y="17"/>
                </a:lnTo>
                <a:lnTo>
                  <a:pt x="93" y="0"/>
                </a:lnTo>
                <a:lnTo>
                  <a:pt x="105" y="0"/>
                </a:lnTo>
                <a:lnTo>
                  <a:pt x="125" y="17"/>
                </a:lnTo>
                <a:lnTo>
                  <a:pt x="137" y="49"/>
                </a:lnTo>
                <a:lnTo>
                  <a:pt x="181" y="37"/>
                </a:lnTo>
                <a:lnTo>
                  <a:pt x="190" y="49"/>
                </a:lnTo>
                <a:lnTo>
                  <a:pt x="190" y="69"/>
                </a:lnTo>
                <a:lnTo>
                  <a:pt x="198" y="81"/>
                </a:lnTo>
                <a:lnTo>
                  <a:pt x="158" y="90"/>
                </a:lnTo>
                <a:lnTo>
                  <a:pt x="146" y="110"/>
                </a:lnTo>
                <a:lnTo>
                  <a:pt x="137" y="142"/>
                </a:lnTo>
                <a:lnTo>
                  <a:pt x="146" y="175"/>
                </a:lnTo>
                <a:lnTo>
                  <a:pt x="166" y="191"/>
                </a:lnTo>
                <a:lnTo>
                  <a:pt x="190" y="183"/>
                </a:lnTo>
                <a:lnTo>
                  <a:pt x="190" y="206"/>
                </a:lnTo>
                <a:lnTo>
                  <a:pt x="210" y="206"/>
                </a:lnTo>
                <a:lnTo>
                  <a:pt x="219" y="235"/>
                </a:lnTo>
                <a:lnTo>
                  <a:pt x="219" y="308"/>
                </a:lnTo>
                <a:lnTo>
                  <a:pt x="231" y="316"/>
                </a:lnTo>
                <a:lnTo>
                  <a:pt x="219" y="340"/>
                </a:lnTo>
                <a:lnTo>
                  <a:pt x="198" y="349"/>
                </a:lnTo>
                <a:lnTo>
                  <a:pt x="105" y="287"/>
                </a:lnTo>
                <a:lnTo>
                  <a:pt x="40" y="162"/>
                </a:lnTo>
                <a:lnTo>
                  <a:pt x="20" y="134"/>
                </a:lnTo>
                <a:lnTo>
                  <a:pt x="0" y="110"/>
                </a:lnTo>
                <a:lnTo>
                  <a:pt x="11" y="110"/>
                </a:lnTo>
                <a:lnTo>
                  <a:pt x="0" y="81"/>
                </a:lnTo>
                <a:lnTo>
                  <a:pt x="11" y="5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1" name="Freeform 282"/>
          <p:cNvSpPr>
            <a:spLocks/>
          </p:cNvSpPr>
          <p:nvPr/>
        </p:nvSpPr>
        <p:spPr bwMode="auto">
          <a:xfrm>
            <a:off x="2051050" y="4084638"/>
            <a:ext cx="366713" cy="554037"/>
          </a:xfrm>
          <a:custGeom>
            <a:avLst/>
            <a:gdLst>
              <a:gd name="T0" fmla="*/ 11 w 231"/>
              <a:gd name="T1" fmla="*/ 58 h 349"/>
              <a:gd name="T2" fmla="*/ 11 w 231"/>
              <a:gd name="T3" fmla="*/ 81 h 349"/>
              <a:gd name="T4" fmla="*/ 29 w 231"/>
              <a:gd name="T5" fmla="*/ 90 h 349"/>
              <a:gd name="T6" fmla="*/ 53 w 231"/>
              <a:gd name="T7" fmla="*/ 58 h 349"/>
              <a:gd name="T8" fmla="*/ 85 w 231"/>
              <a:gd name="T9" fmla="*/ 49 h 349"/>
              <a:gd name="T10" fmla="*/ 93 w 231"/>
              <a:gd name="T11" fmla="*/ 29 h 349"/>
              <a:gd name="T12" fmla="*/ 105 w 231"/>
              <a:gd name="T13" fmla="*/ 17 h 349"/>
              <a:gd name="T14" fmla="*/ 93 w 231"/>
              <a:gd name="T15" fmla="*/ 0 h 349"/>
              <a:gd name="T16" fmla="*/ 105 w 231"/>
              <a:gd name="T17" fmla="*/ 0 h 349"/>
              <a:gd name="T18" fmla="*/ 125 w 231"/>
              <a:gd name="T19" fmla="*/ 17 h 349"/>
              <a:gd name="T20" fmla="*/ 137 w 231"/>
              <a:gd name="T21" fmla="*/ 49 h 349"/>
              <a:gd name="T22" fmla="*/ 181 w 231"/>
              <a:gd name="T23" fmla="*/ 37 h 349"/>
              <a:gd name="T24" fmla="*/ 190 w 231"/>
              <a:gd name="T25" fmla="*/ 49 h 349"/>
              <a:gd name="T26" fmla="*/ 190 w 231"/>
              <a:gd name="T27" fmla="*/ 69 h 349"/>
              <a:gd name="T28" fmla="*/ 198 w 231"/>
              <a:gd name="T29" fmla="*/ 81 h 349"/>
              <a:gd name="T30" fmla="*/ 158 w 231"/>
              <a:gd name="T31" fmla="*/ 90 h 349"/>
              <a:gd name="T32" fmla="*/ 146 w 231"/>
              <a:gd name="T33" fmla="*/ 110 h 349"/>
              <a:gd name="T34" fmla="*/ 137 w 231"/>
              <a:gd name="T35" fmla="*/ 142 h 349"/>
              <a:gd name="T36" fmla="*/ 146 w 231"/>
              <a:gd name="T37" fmla="*/ 175 h 349"/>
              <a:gd name="T38" fmla="*/ 166 w 231"/>
              <a:gd name="T39" fmla="*/ 191 h 349"/>
              <a:gd name="T40" fmla="*/ 190 w 231"/>
              <a:gd name="T41" fmla="*/ 183 h 349"/>
              <a:gd name="T42" fmla="*/ 190 w 231"/>
              <a:gd name="T43" fmla="*/ 206 h 349"/>
              <a:gd name="T44" fmla="*/ 210 w 231"/>
              <a:gd name="T45" fmla="*/ 206 h 349"/>
              <a:gd name="T46" fmla="*/ 219 w 231"/>
              <a:gd name="T47" fmla="*/ 235 h 349"/>
              <a:gd name="T48" fmla="*/ 219 w 231"/>
              <a:gd name="T49" fmla="*/ 308 h 349"/>
              <a:gd name="T50" fmla="*/ 231 w 231"/>
              <a:gd name="T51" fmla="*/ 316 h 349"/>
              <a:gd name="T52" fmla="*/ 219 w 231"/>
              <a:gd name="T53" fmla="*/ 340 h 349"/>
              <a:gd name="T54" fmla="*/ 198 w 231"/>
              <a:gd name="T55" fmla="*/ 349 h 349"/>
              <a:gd name="T56" fmla="*/ 105 w 231"/>
              <a:gd name="T57" fmla="*/ 287 h 349"/>
              <a:gd name="T58" fmla="*/ 40 w 231"/>
              <a:gd name="T59" fmla="*/ 162 h 349"/>
              <a:gd name="T60" fmla="*/ 20 w 231"/>
              <a:gd name="T61" fmla="*/ 134 h 349"/>
              <a:gd name="T62" fmla="*/ 0 w 231"/>
              <a:gd name="T63" fmla="*/ 110 h 349"/>
              <a:gd name="T64" fmla="*/ 11 w 231"/>
              <a:gd name="T65" fmla="*/ 110 h 349"/>
              <a:gd name="T66" fmla="*/ 0 w 231"/>
              <a:gd name="T67" fmla="*/ 81 h 349"/>
              <a:gd name="T68" fmla="*/ 11 w 231"/>
              <a:gd name="T69" fmla="*/ 58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1" h="349">
                <a:moveTo>
                  <a:pt x="11" y="58"/>
                </a:moveTo>
                <a:lnTo>
                  <a:pt x="11" y="81"/>
                </a:lnTo>
                <a:lnTo>
                  <a:pt x="29" y="90"/>
                </a:lnTo>
                <a:lnTo>
                  <a:pt x="53" y="58"/>
                </a:lnTo>
                <a:lnTo>
                  <a:pt x="85" y="49"/>
                </a:lnTo>
                <a:lnTo>
                  <a:pt x="93" y="29"/>
                </a:lnTo>
                <a:lnTo>
                  <a:pt x="105" y="17"/>
                </a:lnTo>
                <a:lnTo>
                  <a:pt x="93" y="0"/>
                </a:lnTo>
                <a:lnTo>
                  <a:pt x="105" y="0"/>
                </a:lnTo>
                <a:lnTo>
                  <a:pt x="125" y="17"/>
                </a:lnTo>
                <a:lnTo>
                  <a:pt x="137" y="49"/>
                </a:lnTo>
                <a:lnTo>
                  <a:pt x="181" y="37"/>
                </a:lnTo>
                <a:lnTo>
                  <a:pt x="190" y="49"/>
                </a:lnTo>
                <a:lnTo>
                  <a:pt x="190" y="69"/>
                </a:lnTo>
                <a:lnTo>
                  <a:pt x="198" y="81"/>
                </a:lnTo>
                <a:lnTo>
                  <a:pt x="158" y="90"/>
                </a:lnTo>
                <a:lnTo>
                  <a:pt x="146" y="110"/>
                </a:lnTo>
                <a:lnTo>
                  <a:pt x="137" y="142"/>
                </a:lnTo>
                <a:lnTo>
                  <a:pt x="146" y="175"/>
                </a:lnTo>
                <a:lnTo>
                  <a:pt x="166" y="191"/>
                </a:lnTo>
                <a:lnTo>
                  <a:pt x="190" y="183"/>
                </a:lnTo>
                <a:lnTo>
                  <a:pt x="190" y="206"/>
                </a:lnTo>
                <a:lnTo>
                  <a:pt x="210" y="206"/>
                </a:lnTo>
                <a:lnTo>
                  <a:pt x="219" y="235"/>
                </a:lnTo>
                <a:lnTo>
                  <a:pt x="219" y="308"/>
                </a:lnTo>
                <a:lnTo>
                  <a:pt x="231" y="316"/>
                </a:lnTo>
                <a:lnTo>
                  <a:pt x="219" y="340"/>
                </a:lnTo>
                <a:lnTo>
                  <a:pt x="198" y="349"/>
                </a:lnTo>
                <a:lnTo>
                  <a:pt x="105" y="287"/>
                </a:lnTo>
                <a:lnTo>
                  <a:pt x="40" y="162"/>
                </a:lnTo>
                <a:lnTo>
                  <a:pt x="20" y="134"/>
                </a:lnTo>
                <a:lnTo>
                  <a:pt x="0" y="110"/>
                </a:lnTo>
                <a:lnTo>
                  <a:pt x="11" y="110"/>
                </a:lnTo>
                <a:lnTo>
                  <a:pt x="0" y="81"/>
                </a:lnTo>
                <a:lnTo>
                  <a:pt x="11" y="58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2" name="Freeform 283"/>
          <p:cNvSpPr>
            <a:spLocks/>
          </p:cNvSpPr>
          <p:nvPr/>
        </p:nvSpPr>
        <p:spPr bwMode="auto">
          <a:xfrm>
            <a:off x="2051050" y="4030663"/>
            <a:ext cx="166688" cy="196850"/>
          </a:xfrm>
          <a:custGeom>
            <a:avLst/>
            <a:gdLst>
              <a:gd name="T0" fmla="*/ 11 w 105"/>
              <a:gd name="T1" fmla="*/ 91 h 124"/>
              <a:gd name="T2" fmla="*/ 20 w 105"/>
              <a:gd name="T3" fmla="*/ 91 h 124"/>
              <a:gd name="T4" fmla="*/ 0 w 105"/>
              <a:gd name="T5" fmla="*/ 71 h 124"/>
              <a:gd name="T6" fmla="*/ 0 w 105"/>
              <a:gd name="T7" fmla="*/ 51 h 124"/>
              <a:gd name="T8" fmla="*/ 11 w 105"/>
              <a:gd name="T9" fmla="*/ 43 h 124"/>
              <a:gd name="T10" fmla="*/ 11 w 105"/>
              <a:gd name="T11" fmla="*/ 34 h 124"/>
              <a:gd name="T12" fmla="*/ 20 w 105"/>
              <a:gd name="T13" fmla="*/ 34 h 124"/>
              <a:gd name="T14" fmla="*/ 20 w 105"/>
              <a:gd name="T15" fmla="*/ 19 h 124"/>
              <a:gd name="T16" fmla="*/ 40 w 105"/>
              <a:gd name="T17" fmla="*/ 0 h 124"/>
              <a:gd name="T18" fmla="*/ 64 w 105"/>
              <a:gd name="T19" fmla="*/ 34 h 124"/>
              <a:gd name="T20" fmla="*/ 93 w 105"/>
              <a:gd name="T21" fmla="*/ 19 h 124"/>
              <a:gd name="T22" fmla="*/ 105 w 105"/>
              <a:gd name="T23" fmla="*/ 34 h 124"/>
              <a:gd name="T24" fmla="*/ 93 w 105"/>
              <a:gd name="T25" fmla="*/ 34 h 124"/>
              <a:gd name="T26" fmla="*/ 105 w 105"/>
              <a:gd name="T27" fmla="*/ 51 h 124"/>
              <a:gd name="T28" fmla="*/ 93 w 105"/>
              <a:gd name="T29" fmla="*/ 63 h 124"/>
              <a:gd name="T30" fmla="*/ 85 w 105"/>
              <a:gd name="T31" fmla="*/ 83 h 124"/>
              <a:gd name="T32" fmla="*/ 53 w 105"/>
              <a:gd name="T33" fmla="*/ 91 h 124"/>
              <a:gd name="T34" fmla="*/ 29 w 105"/>
              <a:gd name="T35" fmla="*/ 124 h 124"/>
              <a:gd name="T36" fmla="*/ 11 w 105"/>
              <a:gd name="T37" fmla="*/ 114 h 124"/>
              <a:gd name="T38" fmla="*/ 11 w 105"/>
              <a:gd name="T39" fmla="*/ 91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5" h="124">
                <a:moveTo>
                  <a:pt x="11" y="91"/>
                </a:moveTo>
                <a:lnTo>
                  <a:pt x="20" y="91"/>
                </a:lnTo>
                <a:lnTo>
                  <a:pt x="0" y="71"/>
                </a:lnTo>
                <a:lnTo>
                  <a:pt x="0" y="51"/>
                </a:lnTo>
                <a:lnTo>
                  <a:pt x="11" y="43"/>
                </a:lnTo>
                <a:lnTo>
                  <a:pt x="11" y="34"/>
                </a:lnTo>
                <a:lnTo>
                  <a:pt x="20" y="34"/>
                </a:lnTo>
                <a:lnTo>
                  <a:pt x="20" y="19"/>
                </a:lnTo>
                <a:lnTo>
                  <a:pt x="40" y="0"/>
                </a:lnTo>
                <a:lnTo>
                  <a:pt x="64" y="34"/>
                </a:lnTo>
                <a:lnTo>
                  <a:pt x="93" y="19"/>
                </a:lnTo>
                <a:lnTo>
                  <a:pt x="105" y="34"/>
                </a:lnTo>
                <a:lnTo>
                  <a:pt x="93" y="34"/>
                </a:lnTo>
                <a:lnTo>
                  <a:pt x="105" y="51"/>
                </a:lnTo>
                <a:lnTo>
                  <a:pt x="93" y="63"/>
                </a:lnTo>
                <a:lnTo>
                  <a:pt x="85" y="83"/>
                </a:lnTo>
                <a:lnTo>
                  <a:pt x="53" y="91"/>
                </a:lnTo>
                <a:lnTo>
                  <a:pt x="29" y="124"/>
                </a:lnTo>
                <a:lnTo>
                  <a:pt x="11" y="114"/>
                </a:lnTo>
                <a:lnTo>
                  <a:pt x="11" y="9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3" name="Freeform 284"/>
          <p:cNvSpPr>
            <a:spLocks/>
          </p:cNvSpPr>
          <p:nvPr/>
        </p:nvSpPr>
        <p:spPr bwMode="auto">
          <a:xfrm>
            <a:off x="2051050" y="4030663"/>
            <a:ext cx="166688" cy="196850"/>
          </a:xfrm>
          <a:custGeom>
            <a:avLst/>
            <a:gdLst>
              <a:gd name="T0" fmla="*/ 11 w 105"/>
              <a:gd name="T1" fmla="*/ 91 h 124"/>
              <a:gd name="T2" fmla="*/ 20 w 105"/>
              <a:gd name="T3" fmla="*/ 91 h 124"/>
              <a:gd name="T4" fmla="*/ 0 w 105"/>
              <a:gd name="T5" fmla="*/ 71 h 124"/>
              <a:gd name="T6" fmla="*/ 0 w 105"/>
              <a:gd name="T7" fmla="*/ 51 h 124"/>
              <a:gd name="T8" fmla="*/ 11 w 105"/>
              <a:gd name="T9" fmla="*/ 43 h 124"/>
              <a:gd name="T10" fmla="*/ 11 w 105"/>
              <a:gd name="T11" fmla="*/ 34 h 124"/>
              <a:gd name="T12" fmla="*/ 20 w 105"/>
              <a:gd name="T13" fmla="*/ 34 h 124"/>
              <a:gd name="T14" fmla="*/ 20 w 105"/>
              <a:gd name="T15" fmla="*/ 19 h 124"/>
              <a:gd name="T16" fmla="*/ 40 w 105"/>
              <a:gd name="T17" fmla="*/ 0 h 124"/>
              <a:gd name="T18" fmla="*/ 64 w 105"/>
              <a:gd name="T19" fmla="*/ 34 h 124"/>
              <a:gd name="T20" fmla="*/ 93 w 105"/>
              <a:gd name="T21" fmla="*/ 19 h 124"/>
              <a:gd name="T22" fmla="*/ 105 w 105"/>
              <a:gd name="T23" fmla="*/ 34 h 124"/>
              <a:gd name="T24" fmla="*/ 93 w 105"/>
              <a:gd name="T25" fmla="*/ 34 h 124"/>
              <a:gd name="T26" fmla="*/ 105 w 105"/>
              <a:gd name="T27" fmla="*/ 51 h 124"/>
              <a:gd name="T28" fmla="*/ 93 w 105"/>
              <a:gd name="T29" fmla="*/ 63 h 124"/>
              <a:gd name="T30" fmla="*/ 85 w 105"/>
              <a:gd name="T31" fmla="*/ 83 h 124"/>
              <a:gd name="T32" fmla="*/ 53 w 105"/>
              <a:gd name="T33" fmla="*/ 91 h 124"/>
              <a:gd name="T34" fmla="*/ 29 w 105"/>
              <a:gd name="T35" fmla="*/ 124 h 124"/>
              <a:gd name="T36" fmla="*/ 11 w 105"/>
              <a:gd name="T37" fmla="*/ 114 h 124"/>
              <a:gd name="T38" fmla="*/ 11 w 105"/>
              <a:gd name="T39" fmla="*/ 91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5" h="124">
                <a:moveTo>
                  <a:pt x="11" y="91"/>
                </a:moveTo>
                <a:lnTo>
                  <a:pt x="20" y="91"/>
                </a:lnTo>
                <a:lnTo>
                  <a:pt x="0" y="71"/>
                </a:lnTo>
                <a:lnTo>
                  <a:pt x="0" y="51"/>
                </a:lnTo>
                <a:lnTo>
                  <a:pt x="11" y="43"/>
                </a:lnTo>
                <a:lnTo>
                  <a:pt x="11" y="34"/>
                </a:lnTo>
                <a:lnTo>
                  <a:pt x="20" y="34"/>
                </a:lnTo>
                <a:lnTo>
                  <a:pt x="20" y="19"/>
                </a:lnTo>
                <a:lnTo>
                  <a:pt x="40" y="0"/>
                </a:lnTo>
                <a:lnTo>
                  <a:pt x="64" y="34"/>
                </a:lnTo>
                <a:lnTo>
                  <a:pt x="93" y="19"/>
                </a:lnTo>
                <a:lnTo>
                  <a:pt x="105" y="34"/>
                </a:lnTo>
                <a:lnTo>
                  <a:pt x="93" y="34"/>
                </a:lnTo>
                <a:lnTo>
                  <a:pt x="105" y="51"/>
                </a:lnTo>
                <a:lnTo>
                  <a:pt x="93" y="63"/>
                </a:lnTo>
                <a:lnTo>
                  <a:pt x="85" y="83"/>
                </a:lnTo>
                <a:lnTo>
                  <a:pt x="53" y="91"/>
                </a:lnTo>
                <a:lnTo>
                  <a:pt x="29" y="124"/>
                </a:lnTo>
                <a:lnTo>
                  <a:pt x="11" y="114"/>
                </a:lnTo>
                <a:lnTo>
                  <a:pt x="11" y="9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4" name="Freeform 285"/>
          <p:cNvSpPr>
            <a:spLocks/>
          </p:cNvSpPr>
          <p:nvPr/>
        </p:nvSpPr>
        <p:spPr bwMode="auto">
          <a:xfrm>
            <a:off x="2116138" y="3687763"/>
            <a:ext cx="333375" cy="525462"/>
          </a:xfrm>
          <a:custGeom>
            <a:avLst/>
            <a:gdLst>
              <a:gd name="T0" fmla="*/ 0 w 210"/>
              <a:gd name="T1" fmla="*/ 215 h 331"/>
              <a:gd name="T2" fmla="*/ 23 w 210"/>
              <a:gd name="T3" fmla="*/ 249 h 331"/>
              <a:gd name="T4" fmla="*/ 52 w 210"/>
              <a:gd name="T5" fmla="*/ 235 h 331"/>
              <a:gd name="T6" fmla="*/ 64 w 210"/>
              <a:gd name="T7" fmla="*/ 249 h 331"/>
              <a:gd name="T8" fmla="*/ 84 w 210"/>
              <a:gd name="T9" fmla="*/ 267 h 331"/>
              <a:gd name="T10" fmla="*/ 96 w 210"/>
              <a:gd name="T11" fmla="*/ 299 h 331"/>
              <a:gd name="T12" fmla="*/ 139 w 210"/>
              <a:gd name="T13" fmla="*/ 287 h 331"/>
              <a:gd name="T14" fmla="*/ 148 w 210"/>
              <a:gd name="T15" fmla="*/ 299 h 331"/>
              <a:gd name="T16" fmla="*/ 148 w 210"/>
              <a:gd name="T17" fmla="*/ 319 h 331"/>
              <a:gd name="T18" fmla="*/ 157 w 210"/>
              <a:gd name="T19" fmla="*/ 331 h 331"/>
              <a:gd name="T20" fmla="*/ 157 w 210"/>
              <a:gd name="T21" fmla="*/ 267 h 331"/>
              <a:gd name="T22" fmla="*/ 148 w 210"/>
              <a:gd name="T23" fmla="*/ 235 h 331"/>
              <a:gd name="T24" fmla="*/ 169 w 210"/>
              <a:gd name="T25" fmla="*/ 235 h 331"/>
              <a:gd name="T26" fmla="*/ 157 w 210"/>
              <a:gd name="T27" fmla="*/ 226 h 331"/>
              <a:gd name="T28" fmla="*/ 157 w 210"/>
              <a:gd name="T29" fmla="*/ 215 h 331"/>
              <a:gd name="T30" fmla="*/ 201 w 210"/>
              <a:gd name="T31" fmla="*/ 206 h 331"/>
              <a:gd name="T32" fmla="*/ 210 w 210"/>
              <a:gd name="T33" fmla="*/ 215 h 331"/>
              <a:gd name="T34" fmla="*/ 189 w 210"/>
              <a:gd name="T35" fmla="*/ 186 h 331"/>
              <a:gd name="T36" fmla="*/ 201 w 210"/>
              <a:gd name="T37" fmla="*/ 186 h 331"/>
              <a:gd name="T38" fmla="*/ 189 w 210"/>
              <a:gd name="T39" fmla="*/ 154 h 331"/>
              <a:gd name="T40" fmla="*/ 201 w 210"/>
              <a:gd name="T41" fmla="*/ 124 h 331"/>
              <a:gd name="T42" fmla="*/ 169 w 210"/>
              <a:gd name="T43" fmla="*/ 124 h 331"/>
              <a:gd name="T44" fmla="*/ 157 w 210"/>
              <a:gd name="T45" fmla="*/ 113 h 331"/>
              <a:gd name="T46" fmla="*/ 125 w 210"/>
              <a:gd name="T47" fmla="*/ 101 h 331"/>
              <a:gd name="T48" fmla="*/ 116 w 210"/>
              <a:gd name="T49" fmla="*/ 101 h 331"/>
              <a:gd name="T50" fmla="*/ 116 w 210"/>
              <a:gd name="T51" fmla="*/ 93 h 331"/>
              <a:gd name="T52" fmla="*/ 105 w 210"/>
              <a:gd name="T53" fmla="*/ 61 h 331"/>
              <a:gd name="T54" fmla="*/ 116 w 210"/>
              <a:gd name="T55" fmla="*/ 29 h 331"/>
              <a:gd name="T56" fmla="*/ 125 w 210"/>
              <a:gd name="T57" fmla="*/ 20 h 331"/>
              <a:gd name="T58" fmla="*/ 139 w 210"/>
              <a:gd name="T59" fmla="*/ 9 h 331"/>
              <a:gd name="T60" fmla="*/ 139 w 210"/>
              <a:gd name="T61" fmla="*/ 0 h 331"/>
              <a:gd name="T62" fmla="*/ 96 w 210"/>
              <a:gd name="T63" fmla="*/ 29 h 331"/>
              <a:gd name="T64" fmla="*/ 84 w 210"/>
              <a:gd name="T65" fmla="*/ 29 h 331"/>
              <a:gd name="T66" fmla="*/ 64 w 210"/>
              <a:gd name="T67" fmla="*/ 29 h 331"/>
              <a:gd name="T68" fmla="*/ 64 w 210"/>
              <a:gd name="T69" fmla="*/ 61 h 331"/>
              <a:gd name="T70" fmla="*/ 44 w 210"/>
              <a:gd name="T71" fmla="*/ 81 h 331"/>
              <a:gd name="T72" fmla="*/ 44 w 210"/>
              <a:gd name="T73" fmla="*/ 93 h 331"/>
              <a:gd name="T74" fmla="*/ 32 w 210"/>
              <a:gd name="T75" fmla="*/ 81 h 331"/>
              <a:gd name="T76" fmla="*/ 32 w 210"/>
              <a:gd name="T77" fmla="*/ 93 h 331"/>
              <a:gd name="T78" fmla="*/ 23 w 210"/>
              <a:gd name="T79" fmla="*/ 101 h 331"/>
              <a:gd name="T80" fmla="*/ 23 w 210"/>
              <a:gd name="T81" fmla="*/ 113 h 331"/>
              <a:gd name="T82" fmla="*/ 23 w 210"/>
              <a:gd name="T83" fmla="*/ 163 h 331"/>
              <a:gd name="T84" fmla="*/ 32 w 210"/>
              <a:gd name="T85" fmla="*/ 177 h 331"/>
              <a:gd name="T86" fmla="*/ 23 w 210"/>
              <a:gd name="T87" fmla="*/ 194 h 331"/>
              <a:gd name="T88" fmla="*/ 12 w 210"/>
              <a:gd name="T89" fmla="*/ 194 h 331"/>
              <a:gd name="T90" fmla="*/ 0 w 210"/>
              <a:gd name="T91" fmla="*/ 215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10" h="331">
                <a:moveTo>
                  <a:pt x="0" y="215"/>
                </a:moveTo>
                <a:lnTo>
                  <a:pt x="23" y="249"/>
                </a:lnTo>
                <a:lnTo>
                  <a:pt x="52" y="235"/>
                </a:lnTo>
                <a:lnTo>
                  <a:pt x="64" y="249"/>
                </a:lnTo>
                <a:lnTo>
                  <a:pt x="84" y="267"/>
                </a:lnTo>
                <a:lnTo>
                  <a:pt x="96" y="299"/>
                </a:lnTo>
                <a:lnTo>
                  <a:pt x="139" y="287"/>
                </a:lnTo>
                <a:lnTo>
                  <a:pt x="148" y="299"/>
                </a:lnTo>
                <a:lnTo>
                  <a:pt x="148" y="319"/>
                </a:lnTo>
                <a:lnTo>
                  <a:pt x="157" y="331"/>
                </a:lnTo>
                <a:lnTo>
                  <a:pt x="157" y="267"/>
                </a:lnTo>
                <a:lnTo>
                  <a:pt x="148" y="235"/>
                </a:lnTo>
                <a:lnTo>
                  <a:pt x="169" y="235"/>
                </a:lnTo>
                <a:lnTo>
                  <a:pt x="157" y="226"/>
                </a:lnTo>
                <a:lnTo>
                  <a:pt x="157" y="215"/>
                </a:lnTo>
                <a:lnTo>
                  <a:pt x="201" y="206"/>
                </a:lnTo>
                <a:lnTo>
                  <a:pt x="210" y="215"/>
                </a:lnTo>
                <a:lnTo>
                  <a:pt x="189" y="186"/>
                </a:lnTo>
                <a:lnTo>
                  <a:pt x="201" y="186"/>
                </a:lnTo>
                <a:lnTo>
                  <a:pt x="189" y="154"/>
                </a:lnTo>
                <a:lnTo>
                  <a:pt x="201" y="124"/>
                </a:lnTo>
                <a:lnTo>
                  <a:pt x="169" y="124"/>
                </a:lnTo>
                <a:lnTo>
                  <a:pt x="157" y="113"/>
                </a:lnTo>
                <a:lnTo>
                  <a:pt x="125" y="101"/>
                </a:lnTo>
                <a:lnTo>
                  <a:pt x="116" y="101"/>
                </a:lnTo>
                <a:lnTo>
                  <a:pt x="116" y="93"/>
                </a:lnTo>
                <a:lnTo>
                  <a:pt x="105" y="61"/>
                </a:lnTo>
                <a:lnTo>
                  <a:pt x="116" y="29"/>
                </a:lnTo>
                <a:lnTo>
                  <a:pt x="125" y="20"/>
                </a:lnTo>
                <a:lnTo>
                  <a:pt x="139" y="9"/>
                </a:lnTo>
                <a:lnTo>
                  <a:pt x="139" y="0"/>
                </a:lnTo>
                <a:lnTo>
                  <a:pt x="96" y="29"/>
                </a:lnTo>
                <a:lnTo>
                  <a:pt x="84" y="29"/>
                </a:lnTo>
                <a:lnTo>
                  <a:pt x="64" y="29"/>
                </a:lnTo>
                <a:lnTo>
                  <a:pt x="64" y="61"/>
                </a:lnTo>
                <a:lnTo>
                  <a:pt x="44" y="81"/>
                </a:lnTo>
                <a:lnTo>
                  <a:pt x="44" y="93"/>
                </a:lnTo>
                <a:lnTo>
                  <a:pt x="32" y="81"/>
                </a:lnTo>
                <a:lnTo>
                  <a:pt x="32" y="93"/>
                </a:lnTo>
                <a:lnTo>
                  <a:pt x="23" y="101"/>
                </a:lnTo>
                <a:lnTo>
                  <a:pt x="23" y="113"/>
                </a:lnTo>
                <a:lnTo>
                  <a:pt x="23" y="163"/>
                </a:lnTo>
                <a:lnTo>
                  <a:pt x="32" y="177"/>
                </a:lnTo>
                <a:lnTo>
                  <a:pt x="23" y="194"/>
                </a:lnTo>
                <a:lnTo>
                  <a:pt x="12" y="194"/>
                </a:lnTo>
                <a:lnTo>
                  <a:pt x="0" y="215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5" name="Freeform 286"/>
          <p:cNvSpPr>
            <a:spLocks/>
          </p:cNvSpPr>
          <p:nvPr/>
        </p:nvSpPr>
        <p:spPr bwMode="auto">
          <a:xfrm>
            <a:off x="2116138" y="3687763"/>
            <a:ext cx="333375" cy="525462"/>
          </a:xfrm>
          <a:custGeom>
            <a:avLst/>
            <a:gdLst>
              <a:gd name="T0" fmla="*/ 0 w 210"/>
              <a:gd name="T1" fmla="*/ 215 h 331"/>
              <a:gd name="T2" fmla="*/ 23 w 210"/>
              <a:gd name="T3" fmla="*/ 249 h 331"/>
              <a:gd name="T4" fmla="*/ 52 w 210"/>
              <a:gd name="T5" fmla="*/ 235 h 331"/>
              <a:gd name="T6" fmla="*/ 64 w 210"/>
              <a:gd name="T7" fmla="*/ 249 h 331"/>
              <a:gd name="T8" fmla="*/ 84 w 210"/>
              <a:gd name="T9" fmla="*/ 267 h 331"/>
              <a:gd name="T10" fmla="*/ 96 w 210"/>
              <a:gd name="T11" fmla="*/ 299 h 331"/>
              <a:gd name="T12" fmla="*/ 139 w 210"/>
              <a:gd name="T13" fmla="*/ 287 h 331"/>
              <a:gd name="T14" fmla="*/ 148 w 210"/>
              <a:gd name="T15" fmla="*/ 299 h 331"/>
              <a:gd name="T16" fmla="*/ 148 w 210"/>
              <a:gd name="T17" fmla="*/ 319 h 331"/>
              <a:gd name="T18" fmla="*/ 157 w 210"/>
              <a:gd name="T19" fmla="*/ 331 h 331"/>
              <a:gd name="T20" fmla="*/ 157 w 210"/>
              <a:gd name="T21" fmla="*/ 267 h 331"/>
              <a:gd name="T22" fmla="*/ 148 w 210"/>
              <a:gd name="T23" fmla="*/ 235 h 331"/>
              <a:gd name="T24" fmla="*/ 169 w 210"/>
              <a:gd name="T25" fmla="*/ 235 h 331"/>
              <a:gd name="T26" fmla="*/ 157 w 210"/>
              <a:gd name="T27" fmla="*/ 226 h 331"/>
              <a:gd name="T28" fmla="*/ 157 w 210"/>
              <a:gd name="T29" fmla="*/ 215 h 331"/>
              <a:gd name="T30" fmla="*/ 201 w 210"/>
              <a:gd name="T31" fmla="*/ 206 h 331"/>
              <a:gd name="T32" fmla="*/ 210 w 210"/>
              <a:gd name="T33" fmla="*/ 215 h 331"/>
              <a:gd name="T34" fmla="*/ 189 w 210"/>
              <a:gd name="T35" fmla="*/ 186 h 331"/>
              <a:gd name="T36" fmla="*/ 201 w 210"/>
              <a:gd name="T37" fmla="*/ 186 h 331"/>
              <a:gd name="T38" fmla="*/ 189 w 210"/>
              <a:gd name="T39" fmla="*/ 154 h 331"/>
              <a:gd name="T40" fmla="*/ 201 w 210"/>
              <a:gd name="T41" fmla="*/ 124 h 331"/>
              <a:gd name="T42" fmla="*/ 169 w 210"/>
              <a:gd name="T43" fmla="*/ 124 h 331"/>
              <a:gd name="T44" fmla="*/ 157 w 210"/>
              <a:gd name="T45" fmla="*/ 113 h 331"/>
              <a:gd name="T46" fmla="*/ 125 w 210"/>
              <a:gd name="T47" fmla="*/ 101 h 331"/>
              <a:gd name="T48" fmla="*/ 116 w 210"/>
              <a:gd name="T49" fmla="*/ 101 h 331"/>
              <a:gd name="T50" fmla="*/ 116 w 210"/>
              <a:gd name="T51" fmla="*/ 93 h 331"/>
              <a:gd name="T52" fmla="*/ 105 w 210"/>
              <a:gd name="T53" fmla="*/ 61 h 331"/>
              <a:gd name="T54" fmla="*/ 116 w 210"/>
              <a:gd name="T55" fmla="*/ 29 h 331"/>
              <a:gd name="T56" fmla="*/ 125 w 210"/>
              <a:gd name="T57" fmla="*/ 20 h 331"/>
              <a:gd name="T58" fmla="*/ 139 w 210"/>
              <a:gd name="T59" fmla="*/ 9 h 331"/>
              <a:gd name="T60" fmla="*/ 139 w 210"/>
              <a:gd name="T61" fmla="*/ 0 h 331"/>
              <a:gd name="T62" fmla="*/ 96 w 210"/>
              <a:gd name="T63" fmla="*/ 29 h 331"/>
              <a:gd name="T64" fmla="*/ 84 w 210"/>
              <a:gd name="T65" fmla="*/ 29 h 331"/>
              <a:gd name="T66" fmla="*/ 64 w 210"/>
              <a:gd name="T67" fmla="*/ 29 h 331"/>
              <a:gd name="T68" fmla="*/ 64 w 210"/>
              <a:gd name="T69" fmla="*/ 61 h 331"/>
              <a:gd name="T70" fmla="*/ 44 w 210"/>
              <a:gd name="T71" fmla="*/ 81 h 331"/>
              <a:gd name="T72" fmla="*/ 44 w 210"/>
              <a:gd name="T73" fmla="*/ 93 h 331"/>
              <a:gd name="T74" fmla="*/ 32 w 210"/>
              <a:gd name="T75" fmla="*/ 81 h 331"/>
              <a:gd name="T76" fmla="*/ 32 w 210"/>
              <a:gd name="T77" fmla="*/ 93 h 331"/>
              <a:gd name="T78" fmla="*/ 23 w 210"/>
              <a:gd name="T79" fmla="*/ 101 h 331"/>
              <a:gd name="T80" fmla="*/ 23 w 210"/>
              <a:gd name="T81" fmla="*/ 113 h 331"/>
              <a:gd name="T82" fmla="*/ 23 w 210"/>
              <a:gd name="T83" fmla="*/ 163 h 331"/>
              <a:gd name="T84" fmla="*/ 32 w 210"/>
              <a:gd name="T85" fmla="*/ 177 h 331"/>
              <a:gd name="T86" fmla="*/ 23 w 210"/>
              <a:gd name="T87" fmla="*/ 194 h 331"/>
              <a:gd name="T88" fmla="*/ 12 w 210"/>
              <a:gd name="T89" fmla="*/ 194 h 331"/>
              <a:gd name="T90" fmla="*/ 0 w 210"/>
              <a:gd name="T91" fmla="*/ 215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10" h="331">
                <a:moveTo>
                  <a:pt x="0" y="215"/>
                </a:moveTo>
                <a:lnTo>
                  <a:pt x="23" y="249"/>
                </a:lnTo>
                <a:lnTo>
                  <a:pt x="52" y="235"/>
                </a:lnTo>
                <a:lnTo>
                  <a:pt x="64" y="249"/>
                </a:lnTo>
                <a:lnTo>
                  <a:pt x="84" y="267"/>
                </a:lnTo>
                <a:lnTo>
                  <a:pt x="96" y="299"/>
                </a:lnTo>
                <a:lnTo>
                  <a:pt x="139" y="287"/>
                </a:lnTo>
                <a:lnTo>
                  <a:pt x="148" y="299"/>
                </a:lnTo>
                <a:lnTo>
                  <a:pt x="148" y="319"/>
                </a:lnTo>
                <a:lnTo>
                  <a:pt x="157" y="331"/>
                </a:lnTo>
                <a:lnTo>
                  <a:pt x="157" y="267"/>
                </a:lnTo>
                <a:lnTo>
                  <a:pt x="148" y="235"/>
                </a:lnTo>
                <a:lnTo>
                  <a:pt x="169" y="235"/>
                </a:lnTo>
                <a:lnTo>
                  <a:pt x="157" y="226"/>
                </a:lnTo>
                <a:lnTo>
                  <a:pt x="157" y="215"/>
                </a:lnTo>
                <a:lnTo>
                  <a:pt x="201" y="206"/>
                </a:lnTo>
                <a:lnTo>
                  <a:pt x="210" y="215"/>
                </a:lnTo>
                <a:lnTo>
                  <a:pt x="189" y="186"/>
                </a:lnTo>
                <a:lnTo>
                  <a:pt x="201" y="186"/>
                </a:lnTo>
                <a:lnTo>
                  <a:pt x="189" y="154"/>
                </a:lnTo>
                <a:lnTo>
                  <a:pt x="201" y="124"/>
                </a:lnTo>
                <a:lnTo>
                  <a:pt x="169" y="124"/>
                </a:lnTo>
                <a:lnTo>
                  <a:pt x="157" y="113"/>
                </a:lnTo>
                <a:lnTo>
                  <a:pt x="125" y="101"/>
                </a:lnTo>
                <a:lnTo>
                  <a:pt x="116" y="101"/>
                </a:lnTo>
                <a:lnTo>
                  <a:pt x="116" y="93"/>
                </a:lnTo>
                <a:lnTo>
                  <a:pt x="105" y="61"/>
                </a:lnTo>
                <a:lnTo>
                  <a:pt x="116" y="29"/>
                </a:lnTo>
                <a:lnTo>
                  <a:pt x="125" y="20"/>
                </a:lnTo>
                <a:lnTo>
                  <a:pt x="139" y="9"/>
                </a:lnTo>
                <a:lnTo>
                  <a:pt x="139" y="0"/>
                </a:lnTo>
                <a:lnTo>
                  <a:pt x="96" y="29"/>
                </a:lnTo>
                <a:lnTo>
                  <a:pt x="84" y="29"/>
                </a:lnTo>
                <a:lnTo>
                  <a:pt x="64" y="29"/>
                </a:lnTo>
                <a:lnTo>
                  <a:pt x="64" y="61"/>
                </a:lnTo>
                <a:lnTo>
                  <a:pt x="44" y="81"/>
                </a:lnTo>
                <a:lnTo>
                  <a:pt x="44" y="93"/>
                </a:lnTo>
                <a:lnTo>
                  <a:pt x="32" y="81"/>
                </a:lnTo>
                <a:lnTo>
                  <a:pt x="32" y="93"/>
                </a:lnTo>
                <a:lnTo>
                  <a:pt x="23" y="101"/>
                </a:lnTo>
                <a:lnTo>
                  <a:pt x="23" y="113"/>
                </a:lnTo>
                <a:lnTo>
                  <a:pt x="23" y="163"/>
                </a:lnTo>
                <a:lnTo>
                  <a:pt x="32" y="177"/>
                </a:lnTo>
                <a:lnTo>
                  <a:pt x="23" y="194"/>
                </a:lnTo>
                <a:lnTo>
                  <a:pt x="12" y="194"/>
                </a:lnTo>
                <a:lnTo>
                  <a:pt x="0" y="215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" name="Freeform 287"/>
          <p:cNvSpPr>
            <a:spLocks/>
          </p:cNvSpPr>
          <p:nvPr/>
        </p:nvSpPr>
        <p:spPr bwMode="auto">
          <a:xfrm>
            <a:off x="2284413" y="3703638"/>
            <a:ext cx="369887" cy="342900"/>
          </a:xfrm>
          <a:custGeom>
            <a:avLst/>
            <a:gdLst>
              <a:gd name="T0" fmla="*/ 233 w 233"/>
              <a:gd name="T1" fmla="*/ 71 h 216"/>
              <a:gd name="T2" fmla="*/ 218 w 233"/>
              <a:gd name="T3" fmla="*/ 71 h 216"/>
              <a:gd name="T4" fmla="*/ 209 w 233"/>
              <a:gd name="T5" fmla="*/ 71 h 216"/>
              <a:gd name="T6" fmla="*/ 209 w 233"/>
              <a:gd name="T7" fmla="*/ 51 h 216"/>
              <a:gd name="T8" fmla="*/ 189 w 233"/>
              <a:gd name="T9" fmla="*/ 42 h 216"/>
              <a:gd name="T10" fmla="*/ 177 w 233"/>
              <a:gd name="T11" fmla="*/ 31 h 216"/>
              <a:gd name="T12" fmla="*/ 189 w 233"/>
              <a:gd name="T13" fmla="*/ 31 h 216"/>
              <a:gd name="T14" fmla="*/ 157 w 233"/>
              <a:gd name="T15" fmla="*/ 31 h 216"/>
              <a:gd name="T16" fmla="*/ 136 w 233"/>
              <a:gd name="T17" fmla="*/ 42 h 216"/>
              <a:gd name="T18" fmla="*/ 116 w 233"/>
              <a:gd name="T19" fmla="*/ 31 h 216"/>
              <a:gd name="T20" fmla="*/ 83 w 233"/>
              <a:gd name="T21" fmla="*/ 31 h 216"/>
              <a:gd name="T22" fmla="*/ 83 w 233"/>
              <a:gd name="T23" fmla="*/ 19 h 216"/>
              <a:gd name="T24" fmla="*/ 63 w 233"/>
              <a:gd name="T25" fmla="*/ 11 h 216"/>
              <a:gd name="T26" fmla="*/ 51 w 233"/>
              <a:gd name="T27" fmla="*/ 0 h 216"/>
              <a:gd name="T28" fmla="*/ 51 w 233"/>
              <a:gd name="T29" fmla="*/ 11 h 216"/>
              <a:gd name="T30" fmla="*/ 34 w 233"/>
              <a:gd name="T31" fmla="*/ 19 h 216"/>
              <a:gd name="T32" fmla="*/ 34 w 233"/>
              <a:gd name="T33" fmla="*/ 51 h 216"/>
              <a:gd name="T34" fmla="*/ 19 w 233"/>
              <a:gd name="T35" fmla="*/ 63 h 216"/>
              <a:gd name="T36" fmla="*/ 19 w 233"/>
              <a:gd name="T37" fmla="*/ 42 h 216"/>
              <a:gd name="T38" fmla="*/ 34 w 233"/>
              <a:gd name="T39" fmla="*/ 31 h 216"/>
              <a:gd name="T40" fmla="*/ 19 w 233"/>
              <a:gd name="T41" fmla="*/ 11 h 216"/>
              <a:gd name="T42" fmla="*/ 11 w 233"/>
              <a:gd name="T43" fmla="*/ 19 h 216"/>
              <a:gd name="T44" fmla="*/ 0 w 233"/>
              <a:gd name="T45" fmla="*/ 51 h 216"/>
              <a:gd name="T46" fmla="*/ 11 w 233"/>
              <a:gd name="T47" fmla="*/ 84 h 216"/>
              <a:gd name="T48" fmla="*/ 11 w 233"/>
              <a:gd name="T49" fmla="*/ 92 h 216"/>
              <a:gd name="T50" fmla="*/ 19 w 233"/>
              <a:gd name="T51" fmla="*/ 92 h 216"/>
              <a:gd name="T52" fmla="*/ 51 w 233"/>
              <a:gd name="T53" fmla="*/ 103 h 216"/>
              <a:gd name="T54" fmla="*/ 63 w 233"/>
              <a:gd name="T55" fmla="*/ 115 h 216"/>
              <a:gd name="T56" fmla="*/ 95 w 233"/>
              <a:gd name="T57" fmla="*/ 115 h 216"/>
              <a:gd name="T58" fmla="*/ 83 w 233"/>
              <a:gd name="T59" fmla="*/ 144 h 216"/>
              <a:gd name="T60" fmla="*/ 95 w 233"/>
              <a:gd name="T61" fmla="*/ 176 h 216"/>
              <a:gd name="T62" fmla="*/ 83 w 233"/>
              <a:gd name="T63" fmla="*/ 176 h 216"/>
              <a:gd name="T64" fmla="*/ 104 w 233"/>
              <a:gd name="T65" fmla="*/ 205 h 216"/>
              <a:gd name="T66" fmla="*/ 104 w 233"/>
              <a:gd name="T67" fmla="*/ 216 h 216"/>
              <a:gd name="T68" fmla="*/ 125 w 233"/>
              <a:gd name="T69" fmla="*/ 216 h 216"/>
              <a:gd name="T70" fmla="*/ 157 w 233"/>
              <a:gd name="T71" fmla="*/ 196 h 216"/>
              <a:gd name="T72" fmla="*/ 145 w 233"/>
              <a:gd name="T73" fmla="*/ 184 h 216"/>
              <a:gd name="T74" fmla="*/ 145 w 233"/>
              <a:gd name="T75" fmla="*/ 167 h 216"/>
              <a:gd name="T76" fmla="*/ 136 w 233"/>
              <a:gd name="T77" fmla="*/ 153 h 216"/>
              <a:gd name="T78" fmla="*/ 168 w 233"/>
              <a:gd name="T79" fmla="*/ 167 h 216"/>
              <a:gd name="T80" fmla="*/ 209 w 233"/>
              <a:gd name="T81" fmla="*/ 144 h 216"/>
              <a:gd name="T82" fmla="*/ 209 w 233"/>
              <a:gd name="T83" fmla="*/ 132 h 216"/>
              <a:gd name="T84" fmla="*/ 197 w 233"/>
              <a:gd name="T85" fmla="*/ 124 h 216"/>
              <a:gd name="T86" fmla="*/ 209 w 233"/>
              <a:gd name="T87" fmla="*/ 103 h 216"/>
              <a:gd name="T88" fmla="*/ 218 w 233"/>
              <a:gd name="T89" fmla="*/ 103 h 216"/>
              <a:gd name="T90" fmla="*/ 209 w 233"/>
              <a:gd name="T91" fmla="*/ 92 h 216"/>
              <a:gd name="T92" fmla="*/ 209 w 233"/>
              <a:gd name="T93" fmla="*/ 84 h 216"/>
              <a:gd name="T94" fmla="*/ 233 w 233"/>
              <a:gd name="T95" fmla="*/ 71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3" h="216">
                <a:moveTo>
                  <a:pt x="233" y="71"/>
                </a:moveTo>
                <a:lnTo>
                  <a:pt x="218" y="71"/>
                </a:lnTo>
                <a:lnTo>
                  <a:pt x="209" y="71"/>
                </a:lnTo>
                <a:lnTo>
                  <a:pt x="209" y="51"/>
                </a:lnTo>
                <a:lnTo>
                  <a:pt x="189" y="42"/>
                </a:lnTo>
                <a:lnTo>
                  <a:pt x="177" y="31"/>
                </a:lnTo>
                <a:lnTo>
                  <a:pt x="189" y="31"/>
                </a:lnTo>
                <a:lnTo>
                  <a:pt x="157" y="31"/>
                </a:lnTo>
                <a:lnTo>
                  <a:pt x="136" y="42"/>
                </a:lnTo>
                <a:lnTo>
                  <a:pt x="116" y="31"/>
                </a:lnTo>
                <a:lnTo>
                  <a:pt x="83" y="31"/>
                </a:lnTo>
                <a:lnTo>
                  <a:pt x="83" y="19"/>
                </a:lnTo>
                <a:lnTo>
                  <a:pt x="63" y="11"/>
                </a:lnTo>
                <a:lnTo>
                  <a:pt x="51" y="0"/>
                </a:lnTo>
                <a:lnTo>
                  <a:pt x="51" y="11"/>
                </a:lnTo>
                <a:lnTo>
                  <a:pt x="34" y="19"/>
                </a:lnTo>
                <a:lnTo>
                  <a:pt x="34" y="51"/>
                </a:lnTo>
                <a:lnTo>
                  <a:pt x="19" y="63"/>
                </a:lnTo>
                <a:lnTo>
                  <a:pt x="19" y="42"/>
                </a:lnTo>
                <a:lnTo>
                  <a:pt x="34" y="31"/>
                </a:lnTo>
                <a:lnTo>
                  <a:pt x="19" y="11"/>
                </a:lnTo>
                <a:lnTo>
                  <a:pt x="11" y="19"/>
                </a:lnTo>
                <a:lnTo>
                  <a:pt x="0" y="51"/>
                </a:lnTo>
                <a:lnTo>
                  <a:pt x="11" y="84"/>
                </a:lnTo>
                <a:lnTo>
                  <a:pt x="11" y="92"/>
                </a:lnTo>
                <a:lnTo>
                  <a:pt x="19" y="92"/>
                </a:lnTo>
                <a:lnTo>
                  <a:pt x="51" y="103"/>
                </a:lnTo>
                <a:lnTo>
                  <a:pt x="63" y="115"/>
                </a:lnTo>
                <a:lnTo>
                  <a:pt x="95" y="115"/>
                </a:lnTo>
                <a:lnTo>
                  <a:pt x="83" y="144"/>
                </a:lnTo>
                <a:lnTo>
                  <a:pt x="95" y="176"/>
                </a:lnTo>
                <a:lnTo>
                  <a:pt x="83" y="176"/>
                </a:lnTo>
                <a:lnTo>
                  <a:pt x="104" y="205"/>
                </a:lnTo>
                <a:lnTo>
                  <a:pt x="104" y="216"/>
                </a:lnTo>
                <a:lnTo>
                  <a:pt x="125" y="216"/>
                </a:lnTo>
                <a:lnTo>
                  <a:pt x="157" y="196"/>
                </a:lnTo>
                <a:lnTo>
                  <a:pt x="145" y="184"/>
                </a:lnTo>
                <a:lnTo>
                  <a:pt x="145" y="167"/>
                </a:lnTo>
                <a:lnTo>
                  <a:pt x="136" y="153"/>
                </a:lnTo>
                <a:lnTo>
                  <a:pt x="168" y="167"/>
                </a:lnTo>
                <a:lnTo>
                  <a:pt x="209" y="144"/>
                </a:lnTo>
                <a:lnTo>
                  <a:pt x="209" y="132"/>
                </a:lnTo>
                <a:lnTo>
                  <a:pt x="197" y="124"/>
                </a:lnTo>
                <a:lnTo>
                  <a:pt x="209" y="103"/>
                </a:lnTo>
                <a:lnTo>
                  <a:pt x="218" y="103"/>
                </a:lnTo>
                <a:lnTo>
                  <a:pt x="209" y="92"/>
                </a:lnTo>
                <a:lnTo>
                  <a:pt x="209" y="84"/>
                </a:lnTo>
                <a:lnTo>
                  <a:pt x="233" y="7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7" name="Freeform 288"/>
          <p:cNvSpPr>
            <a:spLocks/>
          </p:cNvSpPr>
          <p:nvPr/>
        </p:nvSpPr>
        <p:spPr bwMode="auto">
          <a:xfrm>
            <a:off x="2284413" y="3703638"/>
            <a:ext cx="369887" cy="342900"/>
          </a:xfrm>
          <a:custGeom>
            <a:avLst/>
            <a:gdLst>
              <a:gd name="T0" fmla="*/ 233 w 233"/>
              <a:gd name="T1" fmla="*/ 71 h 216"/>
              <a:gd name="T2" fmla="*/ 218 w 233"/>
              <a:gd name="T3" fmla="*/ 71 h 216"/>
              <a:gd name="T4" fmla="*/ 209 w 233"/>
              <a:gd name="T5" fmla="*/ 71 h 216"/>
              <a:gd name="T6" fmla="*/ 209 w 233"/>
              <a:gd name="T7" fmla="*/ 51 h 216"/>
              <a:gd name="T8" fmla="*/ 189 w 233"/>
              <a:gd name="T9" fmla="*/ 42 h 216"/>
              <a:gd name="T10" fmla="*/ 177 w 233"/>
              <a:gd name="T11" fmla="*/ 31 h 216"/>
              <a:gd name="T12" fmla="*/ 189 w 233"/>
              <a:gd name="T13" fmla="*/ 31 h 216"/>
              <a:gd name="T14" fmla="*/ 157 w 233"/>
              <a:gd name="T15" fmla="*/ 31 h 216"/>
              <a:gd name="T16" fmla="*/ 136 w 233"/>
              <a:gd name="T17" fmla="*/ 42 h 216"/>
              <a:gd name="T18" fmla="*/ 116 w 233"/>
              <a:gd name="T19" fmla="*/ 31 h 216"/>
              <a:gd name="T20" fmla="*/ 83 w 233"/>
              <a:gd name="T21" fmla="*/ 31 h 216"/>
              <a:gd name="T22" fmla="*/ 83 w 233"/>
              <a:gd name="T23" fmla="*/ 19 h 216"/>
              <a:gd name="T24" fmla="*/ 63 w 233"/>
              <a:gd name="T25" fmla="*/ 11 h 216"/>
              <a:gd name="T26" fmla="*/ 51 w 233"/>
              <a:gd name="T27" fmla="*/ 0 h 216"/>
              <a:gd name="T28" fmla="*/ 51 w 233"/>
              <a:gd name="T29" fmla="*/ 11 h 216"/>
              <a:gd name="T30" fmla="*/ 34 w 233"/>
              <a:gd name="T31" fmla="*/ 19 h 216"/>
              <a:gd name="T32" fmla="*/ 34 w 233"/>
              <a:gd name="T33" fmla="*/ 51 h 216"/>
              <a:gd name="T34" fmla="*/ 19 w 233"/>
              <a:gd name="T35" fmla="*/ 63 h 216"/>
              <a:gd name="T36" fmla="*/ 19 w 233"/>
              <a:gd name="T37" fmla="*/ 42 h 216"/>
              <a:gd name="T38" fmla="*/ 34 w 233"/>
              <a:gd name="T39" fmla="*/ 31 h 216"/>
              <a:gd name="T40" fmla="*/ 19 w 233"/>
              <a:gd name="T41" fmla="*/ 11 h 216"/>
              <a:gd name="T42" fmla="*/ 11 w 233"/>
              <a:gd name="T43" fmla="*/ 19 h 216"/>
              <a:gd name="T44" fmla="*/ 0 w 233"/>
              <a:gd name="T45" fmla="*/ 51 h 216"/>
              <a:gd name="T46" fmla="*/ 11 w 233"/>
              <a:gd name="T47" fmla="*/ 84 h 216"/>
              <a:gd name="T48" fmla="*/ 11 w 233"/>
              <a:gd name="T49" fmla="*/ 92 h 216"/>
              <a:gd name="T50" fmla="*/ 19 w 233"/>
              <a:gd name="T51" fmla="*/ 92 h 216"/>
              <a:gd name="T52" fmla="*/ 51 w 233"/>
              <a:gd name="T53" fmla="*/ 103 h 216"/>
              <a:gd name="T54" fmla="*/ 63 w 233"/>
              <a:gd name="T55" fmla="*/ 115 h 216"/>
              <a:gd name="T56" fmla="*/ 95 w 233"/>
              <a:gd name="T57" fmla="*/ 115 h 216"/>
              <a:gd name="T58" fmla="*/ 83 w 233"/>
              <a:gd name="T59" fmla="*/ 144 h 216"/>
              <a:gd name="T60" fmla="*/ 95 w 233"/>
              <a:gd name="T61" fmla="*/ 176 h 216"/>
              <a:gd name="T62" fmla="*/ 83 w 233"/>
              <a:gd name="T63" fmla="*/ 176 h 216"/>
              <a:gd name="T64" fmla="*/ 104 w 233"/>
              <a:gd name="T65" fmla="*/ 205 h 216"/>
              <a:gd name="T66" fmla="*/ 104 w 233"/>
              <a:gd name="T67" fmla="*/ 216 h 216"/>
              <a:gd name="T68" fmla="*/ 125 w 233"/>
              <a:gd name="T69" fmla="*/ 216 h 216"/>
              <a:gd name="T70" fmla="*/ 157 w 233"/>
              <a:gd name="T71" fmla="*/ 196 h 216"/>
              <a:gd name="T72" fmla="*/ 145 w 233"/>
              <a:gd name="T73" fmla="*/ 184 h 216"/>
              <a:gd name="T74" fmla="*/ 145 w 233"/>
              <a:gd name="T75" fmla="*/ 167 h 216"/>
              <a:gd name="T76" fmla="*/ 136 w 233"/>
              <a:gd name="T77" fmla="*/ 153 h 216"/>
              <a:gd name="T78" fmla="*/ 168 w 233"/>
              <a:gd name="T79" fmla="*/ 167 h 216"/>
              <a:gd name="T80" fmla="*/ 209 w 233"/>
              <a:gd name="T81" fmla="*/ 144 h 216"/>
              <a:gd name="T82" fmla="*/ 209 w 233"/>
              <a:gd name="T83" fmla="*/ 132 h 216"/>
              <a:gd name="T84" fmla="*/ 197 w 233"/>
              <a:gd name="T85" fmla="*/ 124 h 216"/>
              <a:gd name="T86" fmla="*/ 209 w 233"/>
              <a:gd name="T87" fmla="*/ 103 h 216"/>
              <a:gd name="T88" fmla="*/ 218 w 233"/>
              <a:gd name="T89" fmla="*/ 103 h 216"/>
              <a:gd name="T90" fmla="*/ 209 w 233"/>
              <a:gd name="T91" fmla="*/ 92 h 216"/>
              <a:gd name="T92" fmla="*/ 209 w 233"/>
              <a:gd name="T93" fmla="*/ 84 h 216"/>
              <a:gd name="T94" fmla="*/ 233 w 233"/>
              <a:gd name="T95" fmla="*/ 71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3" h="216">
                <a:moveTo>
                  <a:pt x="233" y="71"/>
                </a:moveTo>
                <a:lnTo>
                  <a:pt x="218" y="71"/>
                </a:lnTo>
                <a:lnTo>
                  <a:pt x="209" y="71"/>
                </a:lnTo>
                <a:lnTo>
                  <a:pt x="209" y="51"/>
                </a:lnTo>
                <a:lnTo>
                  <a:pt x="189" y="42"/>
                </a:lnTo>
                <a:lnTo>
                  <a:pt x="177" y="31"/>
                </a:lnTo>
                <a:lnTo>
                  <a:pt x="189" y="31"/>
                </a:lnTo>
                <a:lnTo>
                  <a:pt x="157" y="31"/>
                </a:lnTo>
                <a:lnTo>
                  <a:pt x="136" y="42"/>
                </a:lnTo>
                <a:lnTo>
                  <a:pt x="116" y="31"/>
                </a:lnTo>
                <a:lnTo>
                  <a:pt x="83" y="31"/>
                </a:lnTo>
                <a:lnTo>
                  <a:pt x="83" y="19"/>
                </a:lnTo>
                <a:lnTo>
                  <a:pt x="63" y="11"/>
                </a:lnTo>
                <a:lnTo>
                  <a:pt x="51" y="0"/>
                </a:lnTo>
                <a:lnTo>
                  <a:pt x="51" y="11"/>
                </a:lnTo>
                <a:lnTo>
                  <a:pt x="34" y="19"/>
                </a:lnTo>
                <a:lnTo>
                  <a:pt x="34" y="51"/>
                </a:lnTo>
                <a:lnTo>
                  <a:pt x="19" y="63"/>
                </a:lnTo>
                <a:lnTo>
                  <a:pt x="19" y="42"/>
                </a:lnTo>
                <a:lnTo>
                  <a:pt x="34" y="31"/>
                </a:lnTo>
                <a:lnTo>
                  <a:pt x="19" y="11"/>
                </a:lnTo>
                <a:lnTo>
                  <a:pt x="11" y="19"/>
                </a:lnTo>
                <a:lnTo>
                  <a:pt x="0" y="51"/>
                </a:lnTo>
                <a:lnTo>
                  <a:pt x="11" y="84"/>
                </a:lnTo>
                <a:lnTo>
                  <a:pt x="11" y="92"/>
                </a:lnTo>
                <a:lnTo>
                  <a:pt x="19" y="92"/>
                </a:lnTo>
                <a:lnTo>
                  <a:pt x="51" y="103"/>
                </a:lnTo>
                <a:lnTo>
                  <a:pt x="63" y="115"/>
                </a:lnTo>
                <a:lnTo>
                  <a:pt x="95" y="115"/>
                </a:lnTo>
                <a:lnTo>
                  <a:pt x="83" y="144"/>
                </a:lnTo>
                <a:lnTo>
                  <a:pt x="95" y="176"/>
                </a:lnTo>
                <a:lnTo>
                  <a:pt x="83" y="176"/>
                </a:lnTo>
                <a:lnTo>
                  <a:pt x="104" y="205"/>
                </a:lnTo>
                <a:lnTo>
                  <a:pt x="104" y="216"/>
                </a:lnTo>
                <a:lnTo>
                  <a:pt x="125" y="216"/>
                </a:lnTo>
                <a:lnTo>
                  <a:pt x="157" y="196"/>
                </a:lnTo>
                <a:lnTo>
                  <a:pt x="145" y="184"/>
                </a:lnTo>
                <a:lnTo>
                  <a:pt x="145" y="167"/>
                </a:lnTo>
                <a:lnTo>
                  <a:pt x="136" y="153"/>
                </a:lnTo>
                <a:lnTo>
                  <a:pt x="168" y="167"/>
                </a:lnTo>
                <a:lnTo>
                  <a:pt x="209" y="144"/>
                </a:lnTo>
                <a:lnTo>
                  <a:pt x="209" y="132"/>
                </a:lnTo>
                <a:lnTo>
                  <a:pt x="197" y="124"/>
                </a:lnTo>
                <a:lnTo>
                  <a:pt x="209" y="103"/>
                </a:lnTo>
                <a:lnTo>
                  <a:pt x="218" y="103"/>
                </a:lnTo>
                <a:lnTo>
                  <a:pt x="209" y="92"/>
                </a:lnTo>
                <a:lnTo>
                  <a:pt x="209" y="84"/>
                </a:lnTo>
                <a:lnTo>
                  <a:pt x="233" y="7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8" name="Freeform 289"/>
          <p:cNvSpPr>
            <a:spLocks/>
          </p:cNvSpPr>
          <p:nvPr/>
        </p:nvSpPr>
        <p:spPr bwMode="auto">
          <a:xfrm>
            <a:off x="2798763" y="3900488"/>
            <a:ext cx="68262" cy="114300"/>
          </a:xfrm>
          <a:custGeom>
            <a:avLst/>
            <a:gdLst>
              <a:gd name="T0" fmla="*/ 43 w 43"/>
              <a:gd name="T1" fmla="*/ 29 h 72"/>
              <a:gd name="T2" fmla="*/ 0 w 43"/>
              <a:gd name="T3" fmla="*/ 0 h 72"/>
              <a:gd name="T4" fmla="*/ 0 w 43"/>
              <a:gd name="T5" fmla="*/ 19 h 72"/>
              <a:gd name="T6" fmla="*/ 0 w 43"/>
              <a:gd name="T7" fmla="*/ 43 h 72"/>
              <a:gd name="T8" fmla="*/ 0 w 43"/>
              <a:gd name="T9" fmla="*/ 72 h 72"/>
              <a:gd name="T10" fmla="*/ 20 w 43"/>
              <a:gd name="T11" fmla="*/ 72 h 72"/>
              <a:gd name="T12" fmla="*/ 43 w 43"/>
              <a:gd name="T13" fmla="*/ 29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" h="72">
                <a:moveTo>
                  <a:pt x="43" y="29"/>
                </a:moveTo>
                <a:lnTo>
                  <a:pt x="0" y="0"/>
                </a:lnTo>
                <a:lnTo>
                  <a:pt x="0" y="19"/>
                </a:lnTo>
                <a:lnTo>
                  <a:pt x="0" y="43"/>
                </a:lnTo>
                <a:lnTo>
                  <a:pt x="0" y="72"/>
                </a:lnTo>
                <a:lnTo>
                  <a:pt x="20" y="72"/>
                </a:lnTo>
                <a:lnTo>
                  <a:pt x="43" y="2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9" name="Freeform 290"/>
          <p:cNvSpPr>
            <a:spLocks/>
          </p:cNvSpPr>
          <p:nvPr/>
        </p:nvSpPr>
        <p:spPr bwMode="auto">
          <a:xfrm>
            <a:off x="2798763" y="3900488"/>
            <a:ext cx="68262" cy="114300"/>
          </a:xfrm>
          <a:custGeom>
            <a:avLst/>
            <a:gdLst>
              <a:gd name="T0" fmla="*/ 43 w 43"/>
              <a:gd name="T1" fmla="*/ 29 h 72"/>
              <a:gd name="T2" fmla="*/ 0 w 43"/>
              <a:gd name="T3" fmla="*/ 0 h 72"/>
              <a:gd name="T4" fmla="*/ 0 w 43"/>
              <a:gd name="T5" fmla="*/ 19 h 72"/>
              <a:gd name="T6" fmla="*/ 0 w 43"/>
              <a:gd name="T7" fmla="*/ 43 h 72"/>
              <a:gd name="T8" fmla="*/ 0 w 43"/>
              <a:gd name="T9" fmla="*/ 72 h 72"/>
              <a:gd name="T10" fmla="*/ 20 w 43"/>
              <a:gd name="T11" fmla="*/ 72 h 72"/>
              <a:gd name="T12" fmla="*/ 43 w 43"/>
              <a:gd name="T13" fmla="*/ 29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" h="72">
                <a:moveTo>
                  <a:pt x="43" y="29"/>
                </a:moveTo>
                <a:lnTo>
                  <a:pt x="0" y="0"/>
                </a:lnTo>
                <a:lnTo>
                  <a:pt x="0" y="19"/>
                </a:lnTo>
                <a:lnTo>
                  <a:pt x="0" y="43"/>
                </a:lnTo>
                <a:lnTo>
                  <a:pt x="0" y="72"/>
                </a:lnTo>
                <a:lnTo>
                  <a:pt x="20" y="72"/>
                </a:lnTo>
                <a:lnTo>
                  <a:pt x="43" y="2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0" name="Freeform 291"/>
          <p:cNvSpPr>
            <a:spLocks/>
          </p:cNvSpPr>
          <p:nvPr/>
        </p:nvSpPr>
        <p:spPr bwMode="auto">
          <a:xfrm>
            <a:off x="2701925" y="3900488"/>
            <a:ext cx="95250" cy="114300"/>
          </a:xfrm>
          <a:custGeom>
            <a:avLst/>
            <a:gdLst>
              <a:gd name="T0" fmla="*/ 60 w 60"/>
              <a:gd name="T1" fmla="*/ 0 h 72"/>
              <a:gd name="T2" fmla="*/ 60 w 60"/>
              <a:gd name="T3" fmla="*/ 19 h 72"/>
              <a:gd name="T4" fmla="*/ 60 w 60"/>
              <a:gd name="T5" fmla="*/ 43 h 72"/>
              <a:gd name="T6" fmla="*/ 60 w 60"/>
              <a:gd name="T7" fmla="*/ 72 h 72"/>
              <a:gd name="T8" fmla="*/ 31 w 60"/>
              <a:gd name="T9" fmla="*/ 60 h 72"/>
              <a:gd name="T10" fmla="*/ 31 w 60"/>
              <a:gd name="T11" fmla="*/ 72 h 72"/>
              <a:gd name="T12" fmla="*/ 20 w 60"/>
              <a:gd name="T13" fmla="*/ 72 h 72"/>
              <a:gd name="T14" fmla="*/ 0 w 60"/>
              <a:gd name="T15" fmla="*/ 29 h 72"/>
              <a:gd name="T16" fmla="*/ 8 w 60"/>
              <a:gd name="T17" fmla="*/ 0 h 72"/>
              <a:gd name="T18" fmla="*/ 51 w 60"/>
              <a:gd name="T19" fmla="*/ 0 h 72"/>
              <a:gd name="T20" fmla="*/ 60 w 60"/>
              <a:gd name="T21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0" h="72">
                <a:moveTo>
                  <a:pt x="60" y="0"/>
                </a:moveTo>
                <a:lnTo>
                  <a:pt x="60" y="19"/>
                </a:lnTo>
                <a:lnTo>
                  <a:pt x="60" y="43"/>
                </a:lnTo>
                <a:lnTo>
                  <a:pt x="60" y="72"/>
                </a:lnTo>
                <a:lnTo>
                  <a:pt x="31" y="60"/>
                </a:lnTo>
                <a:lnTo>
                  <a:pt x="31" y="72"/>
                </a:lnTo>
                <a:lnTo>
                  <a:pt x="20" y="72"/>
                </a:lnTo>
                <a:lnTo>
                  <a:pt x="0" y="29"/>
                </a:lnTo>
                <a:lnTo>
                  <a:pt x="8" y="0"/>
                </a:lnTo>
                <a:lnTo>
                  <a:pt x="51" y="0"/>
                </a:lnTo>
                <a:lnTo>
                  <a:pt x="6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1" name="Freeform 292"/>
          <p:cNvSpPr>
            <a:spLocks/>
          </p:cNvSpPr>
          <p:nvPr/>
        </p:nvSpPr>
        <p:spPr bwMode="auto">
          <a:xfrm>
            <a:off x="2701925" y="3900488"/>
            <a:ext cx="95250" cy="114300"/>
          </a:xfrm>
          <a:custGeom>
            <a:avLst/>
            <a:gdLst>
              <a:gd name="T0" fmla="*/ 60 w 60"/>
              <a:gd name="T1" fmla="*/ 0 h 72"/>
              <a:gd name="T2" fmla="*/ 60 w 60"/>
              <a:gd name="T3" fmla="*/ 19 h 72"/>
              <a:gd name="T4" fmla="*/ 60 w 60"/>
              <a:gd name="T5" fmla="*/ 43 h 72"/>
              <a:gd name="T6" fmla="*/ 60 w 60"/>
              <a:gd name="T7" fmla="*/ 72 h 72"/>
              <a:gd name="T8" fmla="*/ 31 w 60"/>
              <a:gd name="T9" fmla="*/ 60 h 72"/>
              <a:gd name="T10" fmla="*/ 31 w 60"/>
              <a:gd name="T11" fmla="*/ 72 h 72"/>
              <a:gd name="T12" fmla="*/ 20 w 60"/>
              <a:gd name="T13" fmla="*/ 72 h 72"/>
              <a:gd name="T14" fmla="*/ 0 w 60"/>
              <a:gd name="T15" fmla="*/ 29 h 72"/>
              <a:gd name="T16" fmla="*/ 8 w 60"/>
              <a:gd name="T17" fmla="*/ 0 h 72"/>
              <a:gd name="T18" fmla="*/ 51 w 60"/>
              <a:gd name="T19" fmla="*/ 0 h 72"/>
              <a:gd name="T20" fmla="*/ 60 w 60"/>
              <a:gd name="T21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0" h="72">
                <a:moveTo>
                  <a:pt x="60" y="0"/>
                </a:moveTo>
                <a:lnTo>
                  <a:pt x="60" y="19"/>
                </a:lnTo>
                <a:lnTo>
                  <a:pt x="60" y="43"/>
                </a:lnTo>
                <a:lnTo>
                  <a:pt x="60" y="72"/>
                </a:lnTo>
                <a:lnTo>
                  <a:pt x="31" y="60"/>
                </a:lnTo>
                <a:lnTo>
                  <a:pt x="31" y="72"/>
                </a:lnTo>
                <a:lnTo>
                  <a:pt x="20" y="72"/>
                </a:lnTo>
                <a:lnTo>
                  <a:pt x="0" y="29"/>
                </a:lnTo>
                <a:lnTo>
                  <a:pt x="8" y="0"/>
                </a:lnTo>
                <a:lnTo>
                  <a:pt x="51" y="0"/>
                </a:lnTo>
                <a:lnTo>
                  <a:pt x="6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2" name="Freeform 293"/>
          <p:cNvSpPr>
            <a:spLocks/>
          </p:cNvSpPr>
          <p:nvPr/>
        </p:nvSpPr>
        <p:spPr bwMode="auto">
          <a:xfrm>
            <a:off x="2366963" y="4624388"/>
            <a:ext cx="334962" cy="1114425"/>
          </a:xfrm>
          <a:custGeom>
            <a:avLst/>
            <a:gdLst>
              <a:gd name="T0" fmla="*/ 20 w 211"/>
              <a:gd name="T1" fmla="*/ 81 h 702"/>
              <a:gd name="T2" fmla="*/ 32 w 211"/>
              <a:gd name="T3" fmla="*/ 173 h 702"/>
              <a:gd name="T4" fmla="*/ 32 w 211"/>
              <a:gd name="T5" fmla="*/ 246 h 702"/>
              <a:gd name="T6" fmla="*/ 43 w 211"/>
              <a:gd name="T7" fmla="*/ 290 h 702"/>
              <a:gd name="T8" fmla="*/ 43 w 211"/>
              <a:gd name="T9" fmla="*/ 379 h 702"/>
              <a:gd name="T10" fmla="*/ 32 w 211"/>
              <a:gd name="T11" fmla="*/ 388 h 702"/>
              <a:gd name="T12" fmla="*/ 53 w 211"/>
              <a:gd name="T13" fmla="*/ 452 h 702"/>
              <a:gd name="T14" fmla="*/ 64 w 211"/>
              <a:gd name="T15" fmla="*/ 460 h 702"/>
              <a:gd name="T16" fmla="*/ 85 w 211"/>
              <a:gd name="T17" fmla="*/ 512 h 702"/>
              <a:gd name="T18" fmla="*/ 73 w 211"/>
              <a:gd name="T19" fmla="*/ 548 h 702"/>
              <a:gd name="T20" fmla="*/ 64 w 211"/>
              <a:gd name="T21" fmla="*/ 568 h 702"/>
              <a:gd name="T22" fmla="*/ 93 w 211"/>
              <a:gd name="T23" fmla="*/ 596 h 702"/>
              <a:gd name="T24" fmla="*/ 85 w 211"/>
              <a:gd name="T25" fmla="*/ 596 h 702"/>
              <a:gd name="T26" fmla="*/ 105 w 211"/>
              <a:gd name="T27" fmla="*/ 629 h 702"/>
              <a:gd name="T28" fmla="*/ 117 w 211"/>
              <a:gd name="T29" fmla="*/ 629 h 702"/>
              <a:gd name="T30" fmla="*/ 117 w 211"/>
              <a:gd name="T31" fmla="*/ 658 h 702"/>
              <a:gd name="T32" fmla="*/ 125 w 211"/>
              <a:gd name="T33" fmla="*/ 649 h 702"/>
              <a:gd name="T34" fmla="*/ 125 w 211"/>
              <a:gd name="T35" fmla="*/ 658 h 702"/>
              <a:gd name="T36" fmla="*/ 137 w 211"/>
              <a:gd name="T37" fmla="*/ 681 h 702"/>
              <a:gd name="T38" fmla="*/ 199 w 211"/>
              <a:gd name="T39" fmla="*/ 702 h 702"/>
              <a:gd name="T40" fmla="*/ 211 w 211"/>
              <a:gd name="T41" fmla="*/ 681 h 702"/>
              <a:gd name="T42" fmla="*/ 167 w 211"/>
              <a:gd name="T43" fmla="*/ 666 h 702"/>
              <a:gd name="T44" fmla="*/ 137 w 211"/>
              <a:gd name="T45" fmla="*/ 637 h 702"/>
              <a:gd name="T46" fmla="*/ 125 w 211"/>
              <a:gd name="T47" fmla="*/ 568 h 702"/>
              <a:gd name="T48" fmla="*/ 117 w 211"/>
              <a:gd name="T49" fmla="*/ 536 h 702"/>
              <a:gd name="T50" fmla="*/ 93 w 211"/>
              <a:gd name="T51" fmla="*/ 496 h 702"/>
              <a:gd name="T52" fmla="*/ 85 w 211"/>
              <a:gd name="T53" fmla="*/ 460 h 702"/>
              <a:gd name="T54" fmla="*/ 64 w 211"/>
              <a:gd name="T55" fmla="*/ 379 h 702"/>
              <a:gd name="T56" fmla="*/ 64 w 211"/>
              <a:gd name="T57" fmla="*/ 350 h 702"/>
              <a:gd name="T58" fmla="*/ 53 w 211"/>
              <a:gd name="T59" fmla="*/ 269 h 702"/>
              <a:gd name="T60" fmla="*/ 64 w 211"/>
              <a:gd name="T61" fmla="*/ 173 h 702"/>
              <a:gd name="T62" fmla="*/ 73 w 211"/>
              <a:gd name="T63" fmla="*/ 121 h 702"/>
              <a:gd name="T64" fmla="*/ 64 w 211"/>
              <a:gd name="T65" fmla="*/ 100 h 702"/>
              <a:gd name="T66" fmla="*/ 43 w 211"/>
              <a:gd name="T67" fmla="*/ 29 h 702"/>
              <a:gd name="T68" fmla="*/ 0 w 211"/>
              <a:gd name="T69" fmla="*/ 8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" h="702">
                <a:moveTo>
                  <a:pt x="0" y="8"/>
                </a:moveTo>
                <a:lnTo>
                  <a:pt x="20" y="81"/>
                </a:lnTo>
                <a:lnTo>
                  <a:pt x="20" y="100"/>
                </a:lnTo>
                <a:lnTo>
                  <a:pt x="32" y="173"/>
                </a:lnTo>
                <a:lnTo>
                  <a:pt x="20" y="225"/>
                </a:lnTo>
                <a:lnTo>
                  <a:pt x="32" y="246"/>
                </a:lnTo>
                <a:lnTo>
                  <a:pt x="20" y="254"/>
                </a:lnTo>
                <a:lnTo>
                  <a:pt x="43" y="290"/>
                </a:lnTo>
                <a:lnTo>
                  <a:pt x="43" y="319"/>
                </a:lnTo>
                <a:lnTo>
                  <a:pt x="43" y="379"/>
                </a:lnTo>
                <a:lnTo>
                  <a:pt x="32" y="379"/>
                </a:lnTo>
                <a:lnTo>
                  <a:pt x="32" y="388"/>
                </a:lnTo>
                <a:lnTo>
                  <a:pt x="53" y="431"/>
                </a:lnTo>
                <a:lnTo>
                  <a:pt x="53" y="452"/>
                </a:lnTo>
                <a:lnTo>
                  <a:pt x="64" y="475"/>
                </a:lnTo>
                <a:lnTo>
                  <a:pt x="64" y="460"/>
                </a:lnTo>
                <a:lnTo>
                  <a:pt x="73" y="475"/>
                </a:lnTo>
                <a:lnTo>
                  <a:pt x="85" y="512"/>
                </a:lnTo>
                <a:lnTo>
                  <a:pt x="64" y="512"/>
                </a:lnTo>
                <a:lnTo>
                  <a:pt x="73" y="548"/>
                </a:lnTo>
                <a:lnTo>
                  <a:pt x="73" y="556"/>
                </a:lnTo>
                <a:lnTo>
                  <a:pt x="64" y="568"/>
                </a:lnTo>
                <a:lnTo>
                  <a:pt x="93" y="568"/>
                </a:lnTo>
                <a:lnTo>
                  <a:pt x="93" y="596"/>
                </a:lnTo>
                <a:lnTo>
                  <a:pt x="85" y="585"/>
                </a:lnTo>
                <a:lnTo>
                  <a:pt x="85" y="596"/>
                </a:lnTo>
                <a:lnTo>
                  <a:pt x="93" y="629"/>
                </a:lnTo>
                <a:lnTo>
                  <a:pt x="105" y="629"/>
                </a:lnTo>
                <a:lnTo>
                  <a:pt x="105" y="637"/>
                </a:lnTo>
                <a:lnTo>
                  <a:pt x="117" y="629"/>
                </a:lnTo>
                <a:lnTo>
                  <a:pt x="117" y="637"/>
                </a:lnTo>
                <a:lnTo>
                  <a:pt x="117" y="658"/>
                </a:lnTo>
                <a:lnTo>
                  <a:pt x="125" y="658"/>
                </a:lnTo>
                <a:lnTo>
                  <a:pt x="125" y="649"/>
                </a:lnTo>
                <a:lnTo>
                  <a:pt x="137" y="658"/>
                </a:lnTo>
                <a:lnTo>
                  <a:pt x="125" y="658"/>
                </a:lnTo>
                <a:lnTo>
                  <a:pt x="125" y="666"/>
                </a:lnTo>
                <a:lnTo>
                  <a:pt x="137" y="681"/>
                </a:lnTo>
                <a:lnTo>
                  <a:pt x="137" y="666"/>
                </a:lnTo>
                <a:lnTo>
                  <a:pt x="199" y="702"/>
                </a:lnTo>
                <a:lnTo>
                  <a:pt x="199" y="681"/>
                </a:lnTo>
                <a:lnTo>
                  <a:pt x="211" y="681"/>
                </a:lnTo>
                <a:lnTo>
                  <a:pt x="211" y="666"/>
                </a:lnTo>
                <a:lnTo>
                  <a:pt x="167" y="666"/>
                </a:lnTo>
                <a:lnTo>
                  <a:pt x="146" y="637"/>
                </a:lnTo>
                <a:lnTo>
                  <a:pt x="137" y="637"/>
                </a:lnTo>
                <a:lnTo>
                  <a:pt x="125" y="629"/>
                </a:lnTo>
                <a:lnTo>
                  <a:pt x="125" y="568"/>
                </a:lnTo>
                <a:lnTo>
                  <a:pt x="117" y="525"/>
                </a:lnTo>
                <a:lnTo>
                  <a:pt x="117" y="536"/>
                </a:lnTo>
                <a:lnTo>
                  <a:pt x="105" y="525"/>
                </a:lnTo>
                <a:lnTo>
                  <a:pt x="93" y="496"/>
                </a:lnTo>
                <a:lnTo>
                  <a:pt x="93" y="475"/>
                </a:lnTo>
                <a:lnTo>
                  <a:pt x="85" y="460"/>
                </a:lnTo>
                <a:lnTo>
                  <a:pt x="85" y="411"/>
                </a:lnTo>
                <a:lnTo>
                  <a:pt x="64" y="379"/>
                </a:lnTo>
                <a:lnTo>
                  <a:pt x="73" y="359"/>
                </a:lnTo>
                <a:lnTo>
                  <a:pt x="64" y="350"/>
                </a:lnTo>
                <a:lnTo>
                  <a:pt x="73" y="319"/>
                </a:lnTo>
                <a:lnTo>
                  <a:pt x="53" y="269"/>
                </a:lnTo>
                <a:lnTo>
                  <a:pt x="53" y="205"/>
                </a:lnTo>
                <a:lnTo>
                  <a:pt x="64" y="173"/>
                </a:lnTo>
                <a:lnTo>
                  <a:pt x="53" y="133"/>
                </a:lnTo>
                <a:lnTo>
                  <a:pt x="73" y="121"/>
                </a:lnTo>
                <a:lnTo>
                  <a:pt x="73" y="100"/>
                </a:lnTo>
                <a:lnTo>
                  <a:pt x="64" y="100"/>
                </a:lnTo>
                <a:lnTo>
                  <a:pt x="43" y="48"/>
                </a:lnTo>
                <a:lnTo>
                  <a:pt x="43" y="29"/>
                </a:lnTo>
                <a:lnTo>
                  <a:pt x="20" y="0"/>
                </a:lnTo>
                <a:lnTo>
                  <a:pt x="0" y="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3" name="Freeform 294"/>
          <p:cNvSpPr>
            <a:spLocks/>
          </p:cNvSpPr>
          <p:nvPr/>
        </p:nvSpPr>
        <p:spPr bwMode="auto">
          <a:xfrm>
            <a:off x="2366963" y="4624388"/>
            <a:ext cx="334962" cy="1114425"/>
          </a:xfrm>
          <a:custGeom>
            <a:avLst/>
            <a:gdLst>
              <a:gd name="T0" fmla="*/ 20 w 211"/>
              <a:gd name="T1" fmla="*/ 81 h 702"/>
              <a:gd name="T2" fmla="*/ 32 w 211"/>
              <a:gd name="T3" fmla="*/ 173 h 702"/>
              <a:gd name="T4" fmla="*/ 32 w 211"/>
              <a:gd name="T5" fmla="*/ 246 h 702"/>
              <a:gd name="T6" fmla="*/ 43 w 211"/>
              <a:gd name="T7" fmla="*/ 290 h 702"/>
              <a:gd name="T8" fmla="*/ 43 w 211"/>
              <a:gd name="T9" fmla="*/ 379 h 702"/>
              <a:gd name="T10" fmla="*/ 32 w 211"/>
              <a:gd name="T11" fmla="*/ 388 h 702"/>
              <a:gd name="T12" fmla="*/ 53 w 211"/>
              <a:gd name="T13" fmla="*/ 452 h 702"/>
              <a:gd name="T14" fmla="*/ 64 w 211"/>
              <a:gd name="T15" fmla="*/ 460 h 702"/>
              <a:gd name="T16" fmla="*/ 85 w 211"/>
              <a:gd name="T17" fmla="*/ 512 h 702"/>
              <a:gd name="T18" fmla="*/ 73 w 211"/>
              <a:gd name="T19" fmla="*/ 548 h 702"/>
              <a:gd name="T20" fmla="*/ 64 w 211"/>
              <a:gd name="T21" fmla="*/ 568 h 702"/>
              <a:gd name="T22" fmla="*/ 93 w 211"/>
              <a:gd name="T23" fmla="*/ 596 h 702"/>
              <a:gd name="T24" fmla="*/ 85 w 211"/>
              <a:gd name="T25" fmla="*/ 596 h 702"/>
              <a:gd name="T26" fmla="*/ 105 w 211"/>
              <a:gd name="T27" fmla="*/ 629 h 702"/>
              <a:gd name="T28" fmla="*/ 117 w 211"/>
              <a:gd name="T29" fmla="*/ 629 h 702"/>
              <a:gd name="T30" fmla="*/ 117 w 211"/>
              <a:gd name="T31" fmla="*/ 658 h 702"/>
              <a:gd name="T32" fmla="*/ 125 w 211"/>
              <a:gd name="T33" fmla="*/ 649 h 702"/>
              <a:gd name="T34" fmla="*/ 125 w 211"/>
              <a:gd name="T35" fmla="*/ 658 h 702"/>
              <a:gd name="T36" fmla="*/ 137 w 211"/>
              <a:gd name="T37" fmla="*/ 681 h 702"/>
              <a:gd name="T38" fmla="*/ 199 w 211"/>
              <a:gd name="T39" fmla="*/ 702 h 702"/>
              <a:gd name="T40" fmla="*/ 211 w 211"/>
              <a:gd name="T41" fmla="*/ 681 h 702"/>
              <a:gd name="T42" fmla="*/ 167 w 211"/>
              <a:gd name="T43" fmla="*/ 666 h 702"/>
              <a:gd name="T44" fmla="*/ 137 w 211"/>
              <a:gd name="T45" fmla="*/ 637 h 702"/>
              <a:gd name="T46" fmla="*/ 125 w 211"/>
              <a:gd name="T47" fmla="*/ 568 h 702"/>
              <a:gd name="T48" fmla="*/ 117 w 211"/>
              <a:gd name="T49" fmla="*/ 536 h 702"/>
              <a:gd name="T50" fmla="*/ 93 w 211"/>
              <a:gd name="T51" fmla="*/ 496 h 702"/>
              <a:gd name="T52" fmla="*/ 85 w 211"/>
              <a:gd name="T53" fmla="*/ 460 h 702"/>
              <a:gd name="T54" fmla="*/ 64 w 211"/>
              <a:gd name="T55" fmla="*/ 379 h 702"/>
              <a:gd name="T56" fmla="*/ 64 w 211"/>
              <a:gd name="T57" fmla="*/ 350 h 702"/>
              <a:gd name="T58" fmla="*/ 53 w 211"/>
              <a:gd name="T59" fmla="*/ 269 h 702"/>
              <a:gd name="T60" fmla="*/ 64 w 211"/>
              <a:gd name="T61" fmla="*/ 173 h 702"/>
              <a:gd name="T62" fmla="*/ 73 w 211"/>
              <a:gd name="T63" fmla="*/ 121 h 702"/>
              <a:gd name="T64" fmla="*/ 64 w 211"/>
              <a:gd name="T65" fmla="*/ 100 h 702"/>
              <a:gd name="T66" fmla="*/ 43 w 211"/>
              <a:gd name="T67" fmla="*/ 29 h 702"/>
              <a:gd name="T68" fmla="*/ 0 w 211"/>
              <a:gd name="T69" fmla="*/ 8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" h="702">
                <a:moveTo>
                  <a:pt x="0" y="8"/>
                </a:moveTo>
                <a:lnTo>
                  <a:pt x="20" y="81"/>
                </a:lnTo>
                <a:lnTo>
                  <a:pt x="20" y="100"/>
                </a:lnTo>
                <a:lnTo>
                  <a:pt x="32" y="173"/>
                </a:lnTo>
                <a:lnTo>
                  <a:pt x="20" y="225"/>
                </a:lnTo>
                <a:lnTo>
                  <a:pt x="32" y="246"/>
                </a:lnTo>
                <a:lnTo>
                  <a:pt x="20" y="254"/>
                </a:lnTo>
                <a:lnTo>
                  <a:pt x="43" y="290"/>
                </a:lnTo>
                <a:lnTo>
                  <a:pt x="43" y="319"/>
                </a:lnTo>
                <a:lnTo>
                  <a:pt x="43" y="379"/>
                </a:lnTo>
                <a:lnTo>
                  <a:pt x="32" y="379"/>
                </a:lnTo>
                <a:lnTo>
                  <a:pt x="32" y="388"/>
                </a:lnTo>
                <a:lnTo>
                  <a:pt x="53" y="431"/>
                </a:lnTo>
                <a:lnTo>
                  <a:pt x="53" y="452"/>
                </a:lnTo>
                <a:lnTo>
                  <a:pt x="64" y="475"/>
                </a:lnTo>
                <a:lnTo>
                  <a:pt x="64" y="460"/>
                </a:lnTo>
                <a:lnTo>
                  <a:pt x="73" y="475"/>
                </a:lnTo>
                <a:lnTo>
                  <a:pt x="85" y="512"/>
                </a:lnTo>
                <a:lnTo>
                  <a:pt x="64" y="512"/>
                </a:lnTo>
                <a:lnTo>
                  <a:pt x="73" y="548"/>
                </a:lnTo>
                <a:lnTo>
                  <a:pt x="73" y="556"/>
                </a:lnTo>
                <a:lnTo>
                  <a:pt x="64" y="568"/>
                </a:lnTo>
                <a:lnTo>
                  <a:pt x="93" y="568"/>
                </a:lnTo>
                <a:lnTo>
                  <a:pt x="93" y="596"/>
                </a:lnTo>
                <a:lnTo>
                  <a:pt x="85" y="585"/>
                </a:lnTo>
                <a:lnTo>
                  <a:pt x="85" y="596"/>
                </a:lnTo>
                <a:lnTo>
                  <a:pt x="93" y="629"/>
                </a:lnTo>
                <a:lnTo>
                  <a:pt x="105" y="629"/>
                </a:lnTo>
                <a:lnTo>
                  <a:pt x="105" y="637"/>
                </a:lnTo>
                <a:lnTo>
                  <a:pt x="117" y="629"/>
                </a:lnTo>
                <a:lnTo>
                  <a:pt x="117" y="637"/>
                </a:lnTo>
                <a:lnTo>
                  <a:pt x="117" y="658"/>
                </a:lnTo>
                <a:lnTo>
                  <a:pt x="125" y="658"/>
                </a:lnTo>
                <a:lnTo>
                  <a:pt x="125" y="649"/>
                </a:lnTo>
                <a:lnTo>
                  <a:pt x="137" y="658"/>
                </a:lnTo>
                <a:lnTo>
                  <a:pt x="125" y="658"/>
                </a:lnTo>
                <a:lnTo>
                  <a:pt x="125" y="666"/>
                </a:lnTo>
                <a:lnTo>
                  <a:pt x="137" y="681"/>
                </a:lnTo>
                <a:lnTo>
                  <a:pt x="137" y="666"/>
                </a:lnTo>
                <a:lnTo>
                  <a:pt x="199" y="702"/>
                </a:lnTo>
                <a:lnTo>
                  <a:pt x="199" y="681"/>
                </a:lnTo>
                <a:lnTo>
                  <a:pt x="211" y="681"/>
                </a:lnTo>
                <a:lnTo>
                  <a:pt x="211" y="666"/>
                </a:lnTo>
                <a:lnTo>
                  <a:pt x="167" y="666"/>
                </a:lnTo>
                <a:lnTo>
                  <a:pt x="146" y="637"/>
                </a:lnTo>
                <a:lnTo>
                  <a:pt x="137" y="637"/>
                </a:lnTo>
                <a:lnTo>
                  <a:pt x="125" y="629"/>
                </a:lnTo>
                <a:lnTo>
                  <a:pt x="125" y="568"/>
                </a:lnTo>
                <a:lnTo>
                  <a:pt x="117" y="525"/>
                </a:lnTo>
                <a:lnTo>
                  <a:pt x="117" y="536"/>
                </a:lnTo>
                <a:lnTo>
                  <a:pt x="105" y="525"/>
                </a:lnTo>
                <a:lnTo>
                  <a:pt x="93" y="496"/>
                </a:lnTo>
                <a:lnTo>
                  <a:pt x="93" y="475"/>
                </a:lnTo>
                <a:lnTo>
                  <a:pt x="85" y="460"/>
                </a:lnTo>
                <a:lnTo>
                  <a:pt x="85" y="411"/>
                </a:lnTo>
                <a:lnTo>
                  <a:pt x="64" y="379"/>
                </a:lnTo>
                <a:lnTo>
                  <a:pt x="73" y="359"/>
                </a:lnTo>
                <a:lnTo>
                  <a:pt x="64" y="350"/>
                </a:lnTo>
                <a:lnTo>
                  <a:pt x="73" y="319"/>
                </a:lnTo>
                <a:lnTo>
                  <a:pt x="53" y="269"/>
                </a:lnTo>
                <a:lnTo>
                  <a:pt x="53" y="205"/>
                </a:lnTo>
                <a:lnTo>
                  <a:pt x="64" y="173"/>
                </a:lnTo>
                <a:lnTo>
                  <a:pt x="53" y="133"/>
                </a:lnTo>
                <a:lnTo>
                  <a:pt x="73" y="121"/>
                </a:lnTo>
                <a:lnTo>
                  <a:pt x="73" y="100"/>
                </a:lnTo>
                <a:lnTo>
                  <a:pt x="64" y="100"/>
                </a:lnTo>
                <a:lnTo>
                  <a:pt x="43" y="48"/>
                </a:lnTo>
                <a:lnTo>
                  <a:pt x="43" y="29"/>
                </a:lnTo>
                <a:lnTo>
                  <a:pt x="20" y="0"/>
                </a:lnTo>
                <a:lnTo>
                  <a:pt x="0" y="8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4" name="Freeform 295"/>
          <p:cNvSpPr>
            <a:spLocks/>
          </p:cNvSpPr>
          <p:nvPr/>
        </p:nvSpPr>
        <p:spPr bwMode="auto">
          <a:xfrm>
            <a:off x="2384425" y="4375150"/>
            <a:ext cx="347663" cy="409575"/>
          </a:xfrm>
          <a:custGeom>
            <a:avLst/>
            <a:gdLst>
              <a:gd name="T0" fmla="*/ 0 w 219"/>
              <a:gd name="T1" fmla="*/ 22 h 258"/>
              <a:gd name="T2" fmla="*/ 9 w 219"/>
              <a:gd name="T3" fmla="*/ 52 h 258"/>
              <a:gd name="T4" fmla="*/ 9 w 219"/>
              <a:gd name="T5" fmla="*/ 124 h 258"/>
              <a:gd name="T6" fmla="*/ 20 w 219"/>
              <a:gd name="T7" fmla="*/ 133 h 258"/>
              <a:gd name="T8" fmla="*/ 9 w 219"/>
              <a:gd name="T9" fmla="*/ 157 h 258"/>
              <a:gd name="T10" fmla="*/ 32 w 219"/>
              <a:gd name="T11" fmla="*/ 186 h 258"/>
              <a:gd name="T12" fmla="*/ 32 w 219"/>
              <a:gd name="T13" fmla="*/ 205 h 258"/>
              <a:gd name="T14" fmla="*/ 52 w 219"/>
              <a:gd name="T15" fmla="*/ 258 h 258"/>
              <a:gd name="T16" fmla="*/ 62 w 219"/>
              <a:gd name="T17" fmla="*/ 258 h 258"/>
              <a:gd name="T18" fmla="*/ 81 w 219"/>
              <a:gd name="T19" fmla="*/ 238 h 258"/>
              <a:gd name="T20" fmla="*/ 114 w 219"/>
              <a:gd name="T21" fmla="*/ 249 h 258"/>
              <a:gd name="T22" fmla="*/ 134 w 219"/>
              <a:gd name="T23" fmla="*/ 249 h 258"/>
              <a:gd name="T24" fmla="*/ 146 w 219"/>
              <a:gd name="T25" fmla="*/ 197 h 258"/>
              <a:gd name="T26" fmla="*/ 199 w 219"/>
              <a:gd name="T27" fmla="*/ 186 h 258"/>
              <a:gd name="T28" fmla="*/ 207 w 219"/>
              <a:gd name="T29" fmla="*/ 205 h 258"/>
              <a:gd name="T30" fmla="*/ 219 w 219"/>
              <a:gd name="T31" fmla="*/ 165 h 258"/>
              <a:gd name="T32" fmla="*/ 199 w 219"/>
              <a:gd name="T33" fmla="*/ 144 h 258"/>
              <a:gd name="T34" fmla="*/ 199 w 219"/>
              <a:gd name="T35" fmla="*/ 133 h 258"/>
              <a:gd name="T36" fmla="*/ 170 w 219"/>
              <a:gd name="T37" fmla="*/ 124 h 258"/>
              <a:gd name="T38" fmla="*/ 170 w 219"/>
              <a:gd name="T39" fmla="*/ 116 h 258"/>
              <a:gd name="T40" fmla="*/ 170 w 219"/>
              <a:gd name="T41" fmla="*/ 104 h 258"/>
              <a:gd name="T42" fmla="*/ 155 w 219"/>
              <a:gd name="T43" fmla="*/ 84 h 258"/>
              <a:gd name="T44" fmla="*/ 81 w 219"/>
              <a:gd name="T45" fmla="*/ 52 h 258"/>
              <a:gd name="T46" fmla="*/ 73 w 219"/>
              <a:gd name="T47" fmla="*/ 32 h 258"/>
              <a:gd name="T48" fmla="*/ 73 w 219"/>
              <a:gd name="T49" fmla="*/ 0 h 258"/>
              <a:gd name="T50" fmla="*/ 41 w 219"/>
              <a:gd name="T51" fmla="*/ 0 h 258"/>
              <a:gd name="T52" fmla="*/ 20 w 219"/>
              <a:gd name="T53" fmla="*/ 32 h 258"/>
              <a:gd name="T54" fmla="*/ 0 w 219"/>
              <a:gd name="T55" fmla="*/ 22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9" h="258">
                <a:moveTo>
                  <a:pt x="0" y="22"/>
                </a:moveTo>
                <a:lnTo>
                  <a:pt x="9" y="52"/>
                </a:lnTo>
                <a:lnTo>
                  <a:pt x="9" y="124"/>
                </a:lnTo>
                <a:lnTo>
                  <a:pt x="20" y="133"/>
                </a:lnTo>
                <a:lnTo>
                  <a:pt x="9" y="157"/>
                </a:lnTo>
                <a:lnTo>
                  <a:pt x="32" y="186"/>
                </a:lnTo>
                <a:lnTo>
                  <a:pt x="32" y="205"/>
                </a:lnTo>
                <a:lnTo>
                  <a:pt x="52" y="258"/>
                </a:lnTo>
                <a:lnTo>
                  <a:pt x="62" y="258"/>
                </a:lnTo>
                <a:lnTo>
                  <a:pt x="81" y="238"/>
                </a:lnTo>
                <a:lnTo>
                  <a:pt x="114" y="249"/>
                </a:lnTo>
                <a:lnTo>
                  <a:pt x="134" y="249"/>
                </a:lnTo>
                <a:lnTo>
                  <a:pt x="146" y="197"/>
                </a:lnTo>
                <a:lnTo>
                  <a:pt x="199" y="186"/>
                </a:lnTo>
                <a:lnTo>
                  <a:pt x="207" y="205"/>
                </a:lnTo>
                <a:lnTo>
                  <a:pt x="219" y="165"/>
                </a:lnTo>
                <a:lnTo>
                  <a:pt x="199" y="144"/>
                </a:lnTo>
                <a:lnTo>
                  <a:pt x="199" y="133"/>
                </a:lnTo>
                <a:lnTo>
                  <a:pt x="170" y="124"/>
                </a:lnTo>
                <a:lnTo>
                  <a:pt x="170" y="116"/>
                </a:lnTo>
                <a:lnTo>
                  <a:pt x="170" y="104"/>
                </a:lnTo>
                <a:lnTo>
                  <a:pt x="155" y="84"/>
                </a:lnTo>
                <a:lnTo>
                  <a:pt x="81" y="52"/>
                </a:lnTo>
                <a:lnTo>
                  <a:pt x="73" y="32"/>
                </a:lnTo>
                <a:lnTo>
                  <a:pt x="73" y="0"/>
                </a:lnTo>
                <a:lnTo>
                  <a:pt x="41" y="0"/>
                </a:lnTo>
                <a:lnTo>
                  <a:pt x="20" y="32"/>
                </a:lnTo>
                <a:lnTo>
                  <a:pt x="0" y="2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5" name="Freeform 296"/>
          <p:cNvSpPr>
            <a:spLocks/>
          </p:cNvSpPr>
          <p:nvPr/>
        </p:nvSpPr>
        <p:spPr bwMode="auto">
          <a:xfrm>
            <a:off x="2384425" y="4375150"/>
            <a:ext cx="347663" cy="409575"/>
          </a:xfrm>
          <a:custGeom>
            <a:avLst/>
            <a:gdLst>
              <a:gd name="T0" fmla="*/ 0 w 219"/>
              <a:gd name="T1" fmla="*/ 22 h 258"/>
              <a:gd name="T2" fmla="*/ 9 w 219"/>
              <a:gd name="T3" fmla="*/ 52 h 258"/>
              <a:gd name="T4" fmla="*/ 9 w 219"/>
              <a:gd name="T5" fmla="*/ 124 h 258"/>
              <a:gd name="T6" fmla="*/ 20 w 219"/>
              <a:gd name="T7" fmla="*/ 133 h 258"/>
              <a:gd name="T8" fmla="*/ 9 w 219"/>
              <a:gd name="T9" fmla="*/ 157 h 258"/>
              <a:gd name="T10" fmla="*/ 32 w 219"/>
              <a:gd name="T11" fmla="*/ 186 h 258"/>
              <a:gd name="T12" fmla="*/ 32 w 219"/>
              <a:gd name="T13" fmla="*/ 205 h 258"/>
              <a:gd name="T14" fmla="*/ 52 w 219"/>
              <a:gd name="T15" fmla="*/ 258 h 258"/>
              <a:gd name="T16" fmla="*/ 62 w 219"/>
              <a:gd name="T17" fmla="*/ 258 h 258"/>
              <a:gd name="T18" fmla="*/ 81 w 219"/>
              <a:gd name="T19" fmla="*/ 238 h 258"/>
              <a:gd name="T20" fmla="*/ 114 w 219"/>
              <a:gd name="T21" fmla="*/ 249 h 258"/>
              <a:gd name="T22" fmla="*/ 134 w 219"/>
              <a:gd name="T23" fmla="*/ 249 h 258"/>
              <a:gd name="T24" fmla="*/ 146 w 219"/>
              <a:gd name="T25" fmla="*/ 197 h 258"/>
              <a:gd name="T26" fmla="*/ 199 w 219"/>
              <a:gd name="T27" fmla="*/ 186 h 258"/>
              <a:gd name="T28" fmla="*/ 207 w 219"/>
              <a:gd name="T29" fmla="*/ 205 h 258"/>
              <a:gd name="T30" fmla="*/ 219 w 219"/>
              <a:gd name="T31" fmla="*/ 165 h 258"/>
              <a:gd name="T32" fmla="*/ 199 w 219"/>
              <a:gd name="T33" fmla="*/ 144 h 258"/>
              <a:gd name="T34" fmla="*/ 199 w 219"/>
              <a:gd name="T35" fmla="*/ 133 h 258"/>
              <a:gd name="T36" fmla="*/ 170 w 219"/>
              <a:gd name="T37" fmla="*/ 124 h 258"/>
              <a:gd name="T38" fmla="*/ 170 w 219"/>
              <a:gd name="T39" fmla="*/ 116 h 258"/>
              <a:gd name="T40" fmla="*/ 170 w 219"/>
              <a:gd name="T41" fmla="*/ 104 h 258"/>
              <a:gd name="T42" fmla="*/ 155 w 219"/>
              <a:gd name="T43" fmla="*/ 84 h 258"/>
              <a:gd name="T44" fmla="*/ 81 w 219"/>
              <a:gd name="T45" fmla="*/ 52 h 258"/>
              <a:gd name="T46" fmla="*/ 73 w 219"/>
              <a:gd name="T47" fmla="*/ 32 h 258"/>
              <a:gd name="T48" fmla="*/ 73 w 219"/>
              <a:gd name="T49" fmla="*/ 0 h 258"/>
              <a:gd name="T50" fmla="*/ 41 w 219"/>
              <a:gd name="T51" fmla="*/ 0 h 258"/>
              <a:gd name="T52" fmla="*/ 20 w 219"/>
              <a:gd name="T53" fmla="*/ 32 h 258"/>
              <a:gd name="T54" fmla="*/ 0 w 219"/>
              <a:gd name="T55" fmla="*/ 22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9" h="258">
                <a:moveTo>
                  <a:pt x="0" y="22"/>
                </a:moveTo>
                <a:lnTo>
                  <a:pt x="9" y="52"/>
                </a:lnTo>
                <a:lnTo>
                  <a:pt x="9" y="124"/>
                </a:lnTo>
                <a:lnTo>
                  <a:pt x="20" y="133"/>
                </a:lnTo>
                <a:lnTo>
                  <a:pt x="9" y="157"/>
                </a:lnTo>
                <a:lnTo>
                  <a:pt x="32" y="186"/>
                </a:lnTo>
                <a:lnTo>
                  <a:pt x="32" y="205"/>
                </a:lnTo>
                <a:lnTo>
                  <a:pt x="52" y="258"/>
                </a:lnTo>
                <a:lnTo>
                  <a:pt x="62" y="258"/>
                </a:lnTo>
                <a:lnTo>
                  <a:pt x="81" y="238"/>
                </a:lnTo>
                <a:lnTo>
                  <a:pt x="114" y="249"/>
                </a:lnTo>
                <a:lnTo>
                  <a:pt x="134" y="249"/>
                </a:lnTo>
                <a:lnTo>
                  <a:pt x="146" y="197"/>
                </a:lnTo>
                <a:lnTo>
                  <a:pt x="199" y="186"/>
                </a:lnTo>
                <a:lnTo>
                  <a:pt x="207" y="205"/>
                </a:lnTo>
                <a:lnTo>
                  <a:pt x="219" y="165"/>
                </a:lnTo>
                <a:lnTo>
                  <a:pt x="199" y="144"/>
                </a:lnTo>
                <a:lnTo>
                  <a:pt x="199" y="133"/>
                </a:lnTo>
                <a:lnTo>
                  <a:pt x="170" y="124"/>
                </a:lnTo>
                <a:lnTo>
                  <a:pt x="170" y="116"/>
                </a:lnTo>
                <a:lnTo>
                  <a:pt x="170" y="104"/>
                </a:lnTo>
                <a:lnTo>
                  <a:pt x="155" y="84"/>
                </a:lnTo>
                <a:lnTo>
                  <a:pt x="81" y="52"/>
                </a:lnTo>
                <a:lnTo>
                  <a:pt x="73" y="32"/>
                </a:lnTo>
                <a:lnTo>
                  <a:pt x="73" y="0"/>
                </a:lnTo>
                <a:lnTo>
                  <a:pt x="41" y="0"/>
                </a:lnTo>
                <a:lnTo>
                  <a:pt x="20" y="32"/>
                </a:lnTo>
                <a:lnTo>
                  <a:pt x="0" y="2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6" name="Freeform 297"/>
          <p:cNvSpPr>
            <a:spLocks/>
          </p:cNvSpPr>
          <p:nvPr/>
        </p:nvSpPr>
        <p:spPr bwMode="auto">
          <a:xfrm>
            <a:off x="2600325" y="4670425"/>
            <a:ext cx="230188" cy="265113"/>
          </a:xfrm>
          <a:custGeom>
            <a:avLst/>
            <a:gdLst>
              <a:gd name="T0" fmla="*/ 145 w 145"/>
              <a:gd name="T1" fmla="*/ 124 h 167"/>
              <a:gd name="T2" fmla="*/ 145 w 145"/>
              <a:gd name="T3" fmla="*/ 144 h 167"/>
              <a:gd name="T4" fmla="*/ 135 w 145"/>
              <a:gd name="T5" fmla="*/ 167 h 167"/>
              <a:gd name="T6" fmla="*/ 124 w 145"/>
              <a:gd name="T7" fmla="*/ 167 h 167"/>
              <a:gd name="T8" fmla="*/ 84 w 145"/>
              <a:gd name="T9" fmla="*/ 152 h 167"/>
              <a:gd name="T10" fmla="*/ 95 w 145"/>
              <a:gd name="T11" fmla="*/ 135 h 167"/>
              <a:gd name="T12" fmla="*/ 95 w 145"/>
              <a:gd name="T13" fmla="*/ 115 h 167"/>
              <a:gd name="T14" fmla="*/ 63 w 145"/>
              <a:gd name="T15" fmla="*/ 103 h 167"/>
              <a:gd name="T16" fmla="*/ 43 w 145"/>
              <a:gd name="T17" fmla="*/ 92 h 167"/>
              <a:gd name="T18" fmla="*/ 0 w 145"/>
              <a:gd name="T19" fmla="*/ 63 h 167"/>
              <a:gd name="T20" fmla="*/ 11 w 145"/>
              <a:gd name="T21" fmla="*/ 11 h 167"/>
              <a:gd name="T22" fmla="*/ 63 w 145"/>
              <a:gd name="T23" fmla="*/ 0 h 167"/>
              <a:gd name="T24" fmla="*/ 72 w 145"/>
              <a:gd name="T25" fmla="*/ 19 h 167"/>
              <a:gd name="T26" fmla="*/ 84 w 145"/>
              <a:gd name="T27" fmla="*/ 51 h 167"/>
              <a:gd name="T28" fmla="*/ 115 w 145"/>
              <a:gd name="T29" fmla="*/ 63 h 167"/>
              <a:gd name="T30" fmla="*/ 124 w 145"/>
              <a:gd name="T31" fmla="*/ 63 h 167"/>
              <a:gd name="T32" fmla="*/ 124 w 145"/>
              <a:gd name="T33" fmla="*/ 92 h 167"/>
              <a:gd name="T34" fmla="*/ 145 w 145"/>
              <a:gd name="T35" fmla="*/ 92 h 167"/>
              <a:gd name="T36" fmla="*/ 145 w 145"/>
              <a:gd name="T37" fmla="*/ 12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5" h="167">
                <a:moveTo>
                  <a:pt x="145" y="124"/>
                </a:moveTo>
                <a:lnTo>
                  <a:pt x="145" y="144"/>
                </a:lnTo>
                <a:lnTo>
                  <a:pt x="135" y="167"/>
                </a:lnTo>
                <a:lnTo>
                  <a:pt x="124" y="167"/>
                </a:lnTo>
                <a:lnTo>
                  <a:pt x="84" y="152"/>
                </a:lnTo>
                <a:lnTo>
                  <a:pt x="95" y="135"/>
                </a:lnTo>
                <a:lnTo>
                  <a:pt x="95" y="115"/>
                </a:lnTo>
                <a:lnTo>
                  <a:pt x="63" y="103"/>
                </a:lnTo>
                <a:lnTo>
                  <a:pt x="43" y="92"/>
                </a:lnTo>
                <a:lnTo>
                  <a:pt x="0" y="63"/>
                </a:lnTo>
                <a:lnTo>
                  <a:pt x="11" y="11"/>
                </a:lnTo>
                <a:lnTo>
                  <a:pt x="63" y="0"/>
                </a:lnTo>
                <a:lnTo>
                  <a:pt x="72" y="19"/>
                </a:lnTo>
                <a:lnTo>
                  <a:pt x="84" y="51"/>
                </a:lnTo>
                <a:lnTo>
                  <a:pt x="115" y="63"/>
                </a:lnTo>
                <a:lnTo>
                  <a:pt x="124" y="63"/>
                </a:lnTo>
                <a:lnTo>
                  <a:pt x="124" y="92"/>
                </a:lnTo>
                <a:lnTo>
                  <a:pt x="145" y="92"/>
                </a:lnTo>
                <a:lnTo>
                  <a:pt x="145" y="12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" name="Freeform 298"/>
          <p:cNvSpPr>
            <a:spLocks/>
          </p:cNvSpPr>
          <p:nvPr/>
        </p:nvSpPr>
        <p:spPr bwMode="auto">
          <a:xfrm>
            <a:off x="2600325" y="4670425"/>
            <a:ext cx="230188" cy="265113"/>
          </a:xfrm>
          <a:custGeom>
            <a:avLst/>
            <a:gdLst>
              <a:gd name="T0" fmla="*/ 145 w 145"/>
              <a:gd name="T1" fmla="*/ 124 h 167"/>
              <a:gd name="T2" fmla="*/ 145 w 145"/>
              <a:gd name="T3" fmla="*/ 144 h 167"/>
              <a:gd name="T4" fmla="*/ 135 w 145"/>
              <a:gd name="T5" fmla="*/ 167 h 167"/>
              <a:gd name="T6" fmla="*/ 124 w 145"/>
              <a:gd name="T7" fmla="*/ 167 h 167"/>
              <a:gd name="T8" fmla="*/ 84 w 145"/>
              <a:gd name="T9" fmla="*/ 152 h 167"/>
              <a:gd name="T10" fmla="*/ 95 w 145"/>
              <a:gd name="T11" fmla="*/ 135 h 167"/>
              <a:gd name="T12" fmla="*/ 95 w 145"/>
              <a:gd name="T13" fmla="*/ 115 h 167"/>
              <a:gd name="T14" fmla="*/ 63 w 145"/>
              <a:gd name="T15" fmla="*/ 103 h 167"/>
              <a:gd name="T16" fmla="*/ 43 w 145"/>
              <a:gd name="T17" fmla="*/ 92 h 167"/>
              <a:gd name="T18" fmla="*/ 0 w 145"/>
              <a:gd name="T19" fmla="*/ 63 h 167"/>
              <a:gd name="T20" fmla="*/ 11 w 145"/>
              <a:gd name="T21" fmla="*/ 11 h 167"/>
              <a:gd name="T22" fmla="*/ 63 w 145"/>
              <a:gd name="T23" fmla="*/ 0 h 167"/>
              <a:gd name="T24" fmla="*/ 72 w 145"/>
              <a:gd name="T25" fmla="*/ 19 h 167"/>
              <a:gd name="T26" fmla="*/ 84 w 145"/>
              <a:gd name="T27" fmla="*/ 51 h 167"/>
              <a:gd name="T28" fmla="*/ 115 w 145"/>
              <a:gd name="T29" fmla="*/ 63 h 167"/>
              <a:gd name="T30" fmla="*/ 124 w 145"/>
              <a:gd name="T31" fmla="*/ 63 h 167"/>
              <a:gd name="T32" fmla="*/ 124 w 145"/>
              <a:gd name="T33" fmla="*/ 92 h 167"/>
              <a:gd name="T34" fmla="*/ 145 w 145"/>
              <a:gd name="T35" fmla="*/ 92 h 167"/>
              <a:gd name="T36" fmla="*/ 145 w 145"/>
              <a:gd name="T37" fmla="*/ 12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5" h="167">
                <a:moveTo>
                  <a:pt x="145" y="124"/>
                </a:moveTo>
                <a:lnTo>
                  <a:pt x="145" y="144"/>
                </a:lnTo>
                <a:lnTo>
                  <a:pt x="135" y="167"/>
                </a:lnTo>
                <a:lnTo>
                  <a:pt x="124" y="167"/>
                </a:lnTo>
                <a:lnTo>
                  <a:pt x="84" y="152"/>
                </a:lnTo>
                <a:lnTo>
                  <a:pt x="95" y="135"/>
                </a:lnTo>
                <a:lnTo>
                  <a:pt x="95" y="115"/>
                </a:lnTo>
                <a:lnTo>
                  <a:pt x="63" y="103"/>
                </a:lnTo>
                <a:lnTo>
                  <a:pt x="43" y="92"/>
                </a:lnTo>
                <a:lnTo>
                  <a:pt x="0" y="63"/>
                </a:lnTo>
                <a:lnTo>
                  <a:pt x="11" y="11"/>
                </a:lnTo>
                <a:lnTo>
                  <a:pt x="63" y="0"/>
                </a:lnTo>
                <a:lnTo>
                  <a:pt x="72" y="19"/>
                </a:lnTo>
                <a:lnTo>
                  <a:pt x="84" y="51"/>
                </a:lnTo>
                <a:lnTo>
                  <a:pt x="115" y="63"/>
                </a:lnTo>
                <a:lnTo>
                  <a:pt x="124" y="63"/>
                </a:lnTo>
                <a:lnTo>
                  <a:pt x="124" y="92"/>
                </a:lnTo>
                <a:lnTo>
                  <a:pt x="145" y="92"/>
                </a:lnTo>
                <a:lnTo>
                  <a:pt x="145" y="12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8" name="Freeform 299"/>
          <p:cNvSpPr>
            <a:spLocks/>
          </p:cNvSpPr>
          <p:nvPr/>
        </p:nvSpPr>
        <p:spPr bwMode="auto">
          <a:xfrm>
            <a:off x="2449513" y="4752975"/>
            <a:ext cx="417512" cy="930275"/>
          </a:xfrm>
          <a:custGeom>
            <a:avLst/>
            <a:gdLst>
              <a:gd name="T0" fmla="*/ 254 w 263"/>
              <a:gd name="T1" fmla="*/ 115 h 586"/>
              <a:gd name="T2" fmla="*/ 254 w 263"/>
              <a:gd name="T3" fmla="*/ 72 h 586"/>
              <a:gd name="T4" fmla="*/ 240 w 263"/>
              <a:gd name="T5" fmla="*/ 92 h 586"/>
              <a:gd name="T6" fmla="*/ 219 w 263"/>
              <a:gd name="T7" fmla="*/ 115 h 586"/>
              <a:gd name="T8" fmla="*/ 190 w 263"/>
              <a:gd name="T9" fmla="*/ 84 h 586"/>
              <a:gd name="T10" fmla="*/ 158 w 263"/>
              <a:gd name="T11" fmla="*/ 52 h 586"/>
              <a:gd name="T12" fmla="*/ 93 w 263"/>
              <a:gd name="T13" fmla="*/ 11 h 586"/>
              <a:gd name="T14" fmla="*/ 40 w 263"/>
              <a:gd name="T15" fmla="*/ 0 h 586"/>
              <a:gd name="T16" fmla="*/ 20 w 263"/>
              <a:gd name="T17" fmla="*/ 40 h 586"/>
              <a:gd name="T18" fmla="*/ 11 w 263"/>
              <a:gd name="T19" fmla="*/ 92 h 586"/>
              <a:gd name="T20" fmla="*/ 0 w 263"/>
              <a:gd name="T21" fmla="*/ 188 h 586"/>
              <a:gd name="T22" fmla="*/ 11 w 263"/>
              <a:gd name="T23" fmla="*/ 269 h 586"/>
              <a:gd name="T24" fmla="*/ 11 w 263"/>
              <a:gd name="T25" fmla="*/ 298 h 586"/>
              <a:gd name="T26" fmla="*/ 32 w 263"/>
              <a:gd name="T27" fmla="*/ 379 h 586"/>
              <a:gd name="T28" fmla="*/ 40 w 263"/>
              <a:gd name="T29" fmla="*/ 415 h 586"/>
              <a:gd name="T30" fmla="*/ 64 w 263"/>
              <a:gd name="T31" fmla="*/ 455 h 586"/>
              <a:gd name="T32" fmla="*/ 72 w 263"/>
              <a:gd name="T33" fmla="*/ 487 h 586"/>
              <a:gd name="T34" fmla="*/ 85 w 263"/>
              <a:gd name="T35" fmla="*/ 556 h 586"/>
              <a:gd name="T36" fmla="*/ 114 w 263"/>
              <a:gd name="T37" fmla="*/ 586 h 586"/>
              <a:gd name="T38" fmla="*/ 178 w 263"/>
              <a:gd name="T39" fmla="*/ 586 h 586"/>
              <a:gd name="T40" fmla="*/ 146 w 263"/>
              <a:gd name="T41" fmla="*/ 556 h 586"/>
              <a:gd name="T42" fmla="*/ 158 w 263"/>
              <a:gd name="T43" fmla="*/ 528 h 586"/>
              <a:gd name="T44" fmla="*/ 166 w 263"/>
              <a:gd name="T45" fmla="*/ 496 h 586"/>
              <a:gd name="T46" fmla="*/ 137 w 263"/>
              <a:gd name="T47" fmla="*/ 487 h 586"/>
              <a:gd name="T48" fmla="*/ 137 w 263"/>
              <a:gd name="T49" fmla="*/ 455 h 586"/>
              <a:gd name="T50" fmla="*/ 158 w 263"/>
              <a:gd name="T51" fmla="*/ 444 h 586"/>
              <a:gd name="T52" fmla="*/ 166 w 263"/>
              <a:gd name="T53" fmla="*/ 415 h 586"/>
              <a:gd name="T54" fmla="*/ 158 w 263"/>
              <a:gd name="T55" fmla="*/ 403 h 586"/>
              <a:gd name="T56" fmla="*/ 178 w 263"/>
              <a:gd name="T57" fmla="*/ 415 h 586"/>
              <a:gd name="T58" fmla="*/ 166 w 263"/>
              <a:gd name="T59" fmla="*/ 394 h 586"/>
              <a:gd name="T60" fmla="*/ 146 w 263"/>
              <a:gd name="T61" fmla="*/ 394 h 586"/>
              <a:gd name="T62" fmla="*/ 158 w 263"/>
              <a:gd name="T63" fmla="*/ 379 h 586"/>
              <a:gd name="T64" fmla="*/ 178 w 263"/>
              <a:gd name="T65" fmla="*/ 342 h 586"/>
              <a:gd name="T66" fmla="*/ 240 w 263"/>
              <a:gd name="T67" fmla="*/ 321 h 586"/>
              <a:gd name="T68" fmla="*/ 254 w 263"/>
              <a:gd name="T69" fmla="*/ 290 h 586"/>
              <a:gd name="T70" fmla="*/ 240 w 263"/>
              <a:gd name="T71" fmla="*/ 269 h 586"/>
              <a:gd name="T72" fmla="*/ 210 w 263"/>
              <a:gd name="T73" fmla="*/ 238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63" h="586">
                <a:moveTo>
                  <a:pt x="210" y="165"/>
                </a:moveTo>
                <a:lnTo>
                  <a:pt x="254" y="115"/>
                </a:lnTo>
                <a:lnTo>
                  <a:pt x="263" y="100"/>
                </a:lnTo>
                <a:lnTo>
                  <a:pt x="254" y="72"/>
                </a:lnTo>
                <a:lnTo>
                  <a:pt x="240" y="72"/>
                </a:lnTo>
                <a:lnTo>
                  <a:pt x="240" y="92"/>
                </a:lnTo>
                <a:lnTo>
                  <a:pt x="230" y="115"/>
                </a:lnTo>
                <a:lnTo>
                  <a:pt x="219" y="115"/>
                </a:lnTo>
                <a:lnTo>
                  <a:pt x="178" y="100"/>
                </a:lnTo>
                <a:lnTo>
                  <a:pt x="190" y="84"/>
                </a:lnTo>
                <a:lnTo>
                  <a:pt x="190" y="63"/>
                </a:lnTo>
                <a:lnTo>
                  <a:pt x="158" y="52"/>
                </a:lnTo>
                <a:lnTo>
                  <a:pt x="137" y="40"/>
                </a:lnTo>
                <a:lnTo>
                  <a:pt x="93" y="11"/>
                </a:lnTo>
                <a:lnTo>
                  <a:pt x="72" y="11"/>
                </a:lnTo>
                <a:lnTo>
                  <a:pt x="40" y="0"/>
                </a:lnTo>
                <a:lnTo>
                  <a:pt x="20" y="19"/>
                </a:lnTo>
                <a:lnTo>
                  <a:pt x="20" y="40"/>
                </a:lnTo>
                <a:lnTo>
                  <a:pt x="0" y="52"/>
                </a:lnTo>
                <a:lnTo>
                  <a:pt x="11" y="92"/>
                </a:lnTo>
                <a:lnTo>
                  <a:pt x="0" y="124"/>
                </a:lnTo>
                <a:lnTo>
                  <a:pt x="0" y="188"/>
                </a:lnTo>
                <a:lnTo>
                  <a:pt x="20" y="238"/>
                </a:lnTo>
                <a:lnTo>
                  <a:pt x="11" y="269"/>
                </a:lnTo>
                <a:lnTo>
                  <a:pt x="20" y="278"/>
                </a:lnTo>
                <a:lnTo>
                  <a:pt x="11" y="298"/>
                </a:lnTo>
                <a:lnTo>
                  <a:pt x="32" y="330"/>
                </a:lnTo>
                <a:lnTo>
                  <a:pt x="32" y="379"/>
                </a:lnTo>
                <a:lnTo>
                  <a:pt x="40" y="394"/>
                </a:lnTo>
                <a:lnTo>
                  <a:pt x="40" y="415"/>
                </a:lnTo>
                <a:lnTo>
                  <a:pt x="53" y="444"/>
                </a:lnTo>
                <a:lnTo>
                  <a:pt x="64" y="455"/>
                </a:lnTo>
                <a:lnTo>
                  <a:pt x="64" y="444"/>
                </a:lnTo>
                <a:lnTo>
                  <a:pt x="72" y="487"/>
                </a:lnTo>
                <a:lnTo>
                  <a:pt x="72" y="548"/>
                </a:lnTo>
                <a:lnTo>
                  <a:pt x="85" y="556"/>
                </a:lnTo>
                <a:lnTo>
                  <a:pt x="93" y="556"/>
                </a:lnTo>
                <a:lnTo>
                  <a:pt x="114" y="586"/>
                </a:lnTo>
                <a:lnTo>
                  <a:pt x="158" y="586"/>
                </a:lnTo>
                <a:lnTo>
                  <a:pt x="178" y="586"/>
                </a:lnTo>
                <a:lnTo>
                  <a:pt x="146" y="569"/>
                </a:lnTo>
                <a:lnTo>
                  <a:pt x="146" y="556"/>
                </a:lnTo>
                <a:lnTo>
                  <a:pt x="158" y="548"/>
                </a:lnTo>
                <a:lnTo>
                  <a:pt x="158" y="528"/>
                </a:lnTo>
                <a:lnTo>
                  <a:pt x="178" y="504"/>
                </a:lnTo>
                <a:lnTo>
                  <a:pt x="166" y="496"/>
                </a:lnTo>
                <a:lnTo>
                  <a:pt x="158" y="496"/>
                </a:lnTo>
                <a:lnTo>
                  <a:pt x="137" y="487"/>
                </a:lnTo>
                <a:lnTo>
                  <a:pt x="137" y="475"/>
                </a:lnTo>
                <a:lnTo>
                  <a:pt x="137" y="455"/>
                </a:lnTo>
                <a:lnTo>
                  <a:pt x="158" y="455"/>
                </a:lnTo>
                <a:lnTo>
                  <a:pt x="158" y="444"/>
                </a:lnTo>
                <a:lnTo>
                  <a:pt x="158" y="423"/>
                </a:lnTo>
                <a:lnTo>
                  <a:pt x="166" y="415"/>
                </a:lnTo>
                <a:lnTo>
                  <a:pt x="158" y="415"/>
                </a:lnTo>
                <a:lnTo>
                  <a:pt x="158" y="403"/>
                </a:lnTo>
                <a:lnTo>
                  <a:pt x="166" y="415"/>
                </a:lnTo>
                <a:lnTo>
                  <a:pt x="178" y="415"/>
                </a:lnTo>
                <a:lnTo>
                  <a:pt x="178" y="403"/>
                </a:lnTo>
                <a:lnTo>
                  <a:pt x="166" y="394"/>
                </a:lnTo>
                <a:lnTo>
                  <a:pt x="158" y="403"/>
                </a:lnTo>
                <a:lnTo>
                  <a:pt x="146" y="394"/>
                </a:lnTo>
                <a:lnTo>
                  <a:pt x="137" y="371"/>
                </a:lnTo>
                <a:lnTo>
                  <a:pt x="158" y="379"/>
                </a:lnTo>
                <a:lnTo>
                  <a:pt x="178" y="371"/>
                </a:lnTo>
                <a:lnTo>
                  <a:pt x="178" y="342"/>
                </a:lnTo>
                <a:lnTo>
                  <a:pt x="201" y="330"/>
                </a:lnTo>
                <a:lnTo>
                  <a:pt x="240" y="321"/>
                </a:lnTo>
                <a:lnTo>
                  <a:pt x="254" y="298"/>
                </a:lnTo>
                <a:lnTo>
                  <a:pt x="254" y="290"/>
                </a:lnTo>
                <a:lnTo>
                  <a:pt x="230" y="278"/>
                </a:lnTo>
                <a:lnTo>
                  <a:pt x="240" y="269"/>
                </a:lnTo>
                <a:lnTo>
                  <a:pt x="210" y="246"/>
                </a:lnTo>
                <a:lnTo>
                  <a:pt x="210" y="238"/>
                </a:lnTo>
                <a:lnTo>
                  <a:pt x="210" y="165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9" name="Freeform 300"/>
          <p:cNvSpPr>
            <a:spLocks/>
          </p:cNvSpPr>
          <p:nvPr/>
        </p:nvSpPr>
        <p:spPr bwMode="auto">
          <a:xfrm>
            <a:off x="2449513" y="4752975"/>
            <a:ext cx="417512" cy="930275"/>
          </a:xfrm>
          <a:custGeom>
            <a:avLst/>
            <a:gdLst>
              <a:gd name="T0" fmla="*/ 254 w 263"/>
              <a:gd name="T1" fmla="*/ 115 h 586"/>
              <a:gd name="T2" fmla="*/ 254 w 263"/>
              <a:gd name="T3" fmla="*/ 72 h 586"/>
              <a:gd name="T4" fmla="*/ 240 w 263"/>
              <a:gd name="T5" fmla="*/ 92 h 586"/>
              <a:gd name="T6" fmla="*/ 219 w 263"/>
              <a:gd name="T7" fmla="*/ 115 h 586"/>
              <a:gd name="T8" fmla="*/ 190 w 263"/>
              <a:gd name="T9" fmla="*/ 84 h 586"/>
              <a:gd name="T10" fmla="*/ 158 w 263"/>
              <a:gd name="T11" fmla="*/ 52 h 586"/>
              <a:gd name="T12" fmla="*/ 93 w 263"/>
              <a:gd name="T13" fmla="*/ 11 h 586"/>
              <a:gd name="T14" fmla="*/ 40 w 263"/>
              <a:gd name="T15" fmla="*/ 0 h 586"/>
              <a:gd name="T16" fmla="*/ 20 w 263"/>
              <a:gd name="T17" fmla="*/ 40 h 586"/>
              <a:gd name="T18" fmla="*/ 11 w 263"/>
              <a:gd name="T19" fmla="*/ 92 h 586"/>
              <a:gd name="T20" fmla="*/ 0 w 263"/>
              <a:gd name="T21" fmla="*/ 188 h 586"/>
              <a:gd name="T22" fmla="*/ 11 w 263"/>
              <a:gd name="T23" fmla="*/ 269 h 586"/>
              <a:gd name="T24" fmla="*/ 11 w 263"/>
              <a:gd name="T25" fmla="*/ 298 h 586"/>
              <a:gd name="T26" fmla="*/ 32 w 263"/>
              <a:gd name="T27" fmla="*/ 379 h 586"/>
              <a:gd name="T28" fmla="*/ 40 w 263"/>
              <a:gd name="T29" fmla="*/ 415 h 586"/>
              <a:gd name="T30" fmla="*/ 64 w 263"/>
              <a:gd name="T31" fmla="*/ 455 h 586"/>
              <a:gd name="T32" fmla="*/ 72 w 263"/>
              <a:gd name="T33" fmla="*/ 487 h 586"/>
              <a:gd name="T34" fmla="*/ 85 w 263"/>
              <a:gd name="T35" fmla="*/ 556 h 586"/>
              <a:gd name="T36" fmla="*/ 114 w 263"/>
              <a:gd name="T37" fmla="*/ 586 h 586"/>
              <a:gd name="T38" fmla="*/ 178 w 263"/>
              <a:gd name="T39" fmla="*/ 586 h 586"/>
              <a:gd name="T40" fmla="*/ 146 w 263"/>
              <a:gd name="T41" fmla="*/ 556 h 586"/>
              <a:gd name="T42" fmla="*/ 158 w 263"/>
              <a:gd name="T43" fmla="*/ 528 h 586"/>
              <a:gd name="T44" fmla="*/ 166 w 263"/>
              <a:gd name="T45" fmla="*/ 496 h 586"/>
              <a:gd name="T46" fmla="*/ 137 w 263"/>
              <a:gd name="T47" fmla="*/ 487 h 586"/>
              <a:gd name="T48" fmla="*/ 137 w 263"/>
              <a:gd name="T49" fmla="*/ 455 h 586"/>
              <a:gd name="T50" fmla="*/ 158 w 263"/>
              <a:gd name="T51" fmla="*/ 444 h 586"/>
              <a:gd name="T52" fmla="*/ 166 w 263"/>
              <a:gd name="T53" fmla="*/ 415 h 586"/>
              <a:gd name="T54" fmla="*/ 158 w 263"/>
              <a:gd name="T55" fmla="*/ 403 h 586"/>
              <a:gd name="T56" fmla="*/ 178 w 263"/>
              <a:gd name="T57" fmla="*/ 415 h 586"/>
              <a:gd name="T58" fmla="*/ 166 w 263"/>
              <a:gd name="T59" fmla="*/ 394 h 586"/>
              <a:gd name="T60" fmla="*/ 146 w 263"/>
              <a:gd name="T61" fmla="*/ 394 h 586"/>
              <a:gd name="T62" fmla="*/ 158 w 263"/>
              <a:gd name="T63" fmla="*/ 379 h 586"/>
              <a:gd name="T64" fmla="*/ 178 w 263"/>
              <a:gd name="T65" fmla="*/ 342 h 586"/>
              <a:gd name="T66" fmla="*/ 240 w 263"/>
              <a:gd name="T67" fmla="*/ 321 h 586"/>
              <a:gd name="T68" fmla="*/ 254 w 263"/>
              <a:gd name="T69" fmla="*/ 290 h 586"/>
              <a:gd name="T70" fmla="*/ 240 w 263"/>
              <a:gd name="T71" fmla="*/ 269 h 586"/>
              <a:gd name="T72" fmla="*/ 210 w 263"/>
              <a:gd name="T73" fmla="*/ 238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63" h="586">
                <a:moveTo>
                  <a:pt x="210" y="165"/>
                </a:moveTo>
                <a:lnTo>
                  <a:pt x="254" y="115"/>
                </a:lnTo>
                <a:lnTo>
                  <a:pt x="263" y="100"/>
                </a:lnTo>
                <a:lnTo>
                  <a:pt x="254" y="72"/>
                </a:lnTo>
                <a:lnTo>
                  <a:pt x="240" y="72"/>
                </a:lnTo>
                <a:lnTo>
                  <a:pt x="240" y="92"/>
                </a:lnTo>
                <a:lnTo>
                  <a:pt x="230" y="115"/>
                </a:lnTo>
                <a:lnTo>
                  <a:pt x="219" y="115"/>
                </a:lnTo>
                <a:lnTo>
                  <a:pt x="178" y="100"/>
                </a:lnTo>
                <a:lnTo>
                  <a:pt x="190" y="84"/>
                </a:lnTo>
                <a:lnTo>
                  <a:pt x="190" y="63"/>
                </a:lnTo>
                <a:lnTo>
                  <a:pt x="158" y="52"/>
                </a:lnTo>
                <a:lnTo>
                  <a:pt x="137" y="40"/>
                </a:lnTo>
                <a:lnTo>
                  <a:pt x="93" y="11"/>
                </a:lnTo>
                <a:lnTo>
                  <a:pt x="72" y="11"/>
                </a:lnTo>
                <a:lnTo>
                  <a:pt x="40" y="0"/>
                </a:lnTo>
                <a:lnTo>
                  <a:pt x="20" y="19"/>
                </a:lnTo>
                <a:lnTo>
                  <a:pt x="20" y="40"/>
                </a:lnTo>
                <a:lnTo>
                  <a:pt x="0" y="52"/>
                </a:lnTo>
                <a:lnTo>
                  <a:pt x="11" y="92"/>
                </a:lnTo>
                <a:lnTo>
                  <a:pt x="0" y="124"/>
                </a:lnTo>
                <a:lnTo>
                  <a:pt x="0" y="188"/>
                </a:lnTo>
                <a:lnTo>
                  <a:pt x="20" y="238"/>
                </a:lnTo>
                <a:lnTo>
                  <a:pt x="11" y="269"/>
                </a:lnTo>
                <a:lnTo>
                  <a:pt x="20" y="278"/>
                </a:lnTo>
                <a:lnTo>
                  <a:pt x="11" y="298"/>
                </a:lnTo>
                <a:lnTo>
                  <a:pt x="32" y="330"/>
                </a:lnTo>
                <a:lnTo>
                  <a:pt x="32" y="379"/>
                </a:lnTo>
                <a:lnTo>
                  <a:pt x="40" y="394"/>
                </a:lnTo>
                <a:lnTo>
                  <a:pt x="40" y="415"/>
                </a:lnTo>
                <a:lnTo>
                  <a:pt x="53" y="444"/>
                </a:lnTo>
                <a:lnTo>
                  <a:pt x="64" y="455"/>
                </a:lnTo>
                <a:lnTo>
                  <a:pt x="64" y="444"/>
                </a:lnTo>
                <a:lnTo>
                  <a:pt x="72" y="487"/>
                </a:lnTo>
                <a:lnTo>
                  <a:pt x="72" y="548"/>
                </a:lnTo>
                <a:lnTo>
                  <a:pt x="85" y="556"/>
                </a:lnTo>
                <a:lnTo>
                  <a:pt x="93" y="556"/>
                </a:lnTo>
                <a:lnTo>
                  <a:pt x="114" y="586"/>
                </a:lnTo>
                <a:lnTo>
                  <a:pt x="158" y="586"/>
                </a:lnTo>
                <a:lnTo>
                  <a:pt x="178" y="586"/>
                </a:lnTo>
                <a:lnTo>
                  <a:pt x="146" y="569"/>
                </a:lnTo>
                <a:lnTo>
                  <a:pt x="146" y="556"/>
                </a:lnTo>
                <a:lnTo>
                  <a:pt x="158" y="548"/>
                </a:lnTo>
                <a:lnTo>
                  <a:pt x="158" y="528"/>
                </a:lnTo>
                <a:lnTo>
                  <a:pt x="178" y="504"/>
                </a:lnTo>
                <a:lnTo>
                  <a:pt x="166" y="496"/>
                </a:lnTo>
                <a:lnTo>
                  <a:pt x="158" y="496"/>
                </a:lnTo>
                <a:lnTo>
                  <a:pt x="137" y="487"/>
                </a:lnTo>
                <a:lnTo>
                  <a:pt x="137" y="475"/>
                </a:lnTo>
                <a:lnTo>
                  <a:pt x="137" y="455"/>
                </a:lnTo>
                <a:lnTo>
                  <a:pt x="158" y="455"/>
                </a:lnTo>
                <a:lnTo>
                  <a:pt x="158" y="444"/>
                </a:lnTo>
                <a:lnTo>
                  <a:pt x="158" y="423"/>
                </a:lnTo>
                <a:lnTo>
                  <a:pt x="166" y="415"/>
                </a:lnTo>
                <a:lnTo>
                  <a:pt x="158" y="415"/>
                </a:lnTo>
                <a:lnTo>
                  <a:pt x="158" y="403"/>
                </a:lnTo>
                <a:lnTo>
                  <a:pt x="166" y="415"/>
                </a:lnTo>
                <a:lnTo>
                  <a:pt x="178" y="415"/>
                </a:lnTo>
                <a:lnTo>
                  <a:pt x="178" y="403"/>
                </a:lnTo>
                <a:lnTo>
                  <a:pt x="166" y="394"/>
                </a:lnTo>
                <a:lnTo>
                  <a:pt x="158" y="403"/>
                </a:lnTo>
                <a:lnTo>
                  <a:pt x="146" y="394"/>
                </a:lnTo>
                <a:lnTo>
                  <a:pt x="137" y="371"/>
                </a:lnTo>
                <a:lnTo>
                  <a:pt x="158" y="379"/>
                </a:lnTo>
                <a:lnTo>
                  <a:pt x="178" y="371"/>
                </a:lnTo>
                <a:lnTo>
                  <a:pt x="178" y="342"/>
                </a:lnTo>
                <a:lnTo>
                  <a:pt x="201" y="330"/>
                </a:lnTo>
                <a:lnTo>
                  <a:pt x="240" y="321"/>
                </a:lnTo>
                <a:lnTo>
                  <a:pt x="254" y="298"/>
                </a:lnTo>
                <a:lnTo>
                  <a:pt x="254" y="290"/>
                </a:lnTo>
                <a:lnTo>
                  <a:pt x="230" y="278"/>
                </a:lnTo>
                <a:lnTo>
                  <a:pt x="240" y="269"/>
                </a:lnTo>
                <a:lnTo>
                  <a:pt x="210" y="246"/>
                </a:lnTo>
                <a:lnTo>
                  <a:pt x="210" y="238"/>
                </a:lnTo>
                <a:lnTo>
                  <a:pt x="210" y="165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0" name="Freeform 301"/>
          <p:cNvSpPr>
            <a:spLocks/>
          </p:cNvSpPr>
          <p:nvPr/>
        </p:nvSpPr>
        <p:spPr bwMode="auto">
          <a:xfrm>
            <a:off x="2600325" y="3816350"/>
            <a:ext cx="133350" cy="212725"/>
          </a:xfrm>
          <a:custGeom>
            <a:avLst/>
            <a:gdLst>
              <a:gd name="T0" fmla="*/ 35 w 84"/>
              <a:gd name="T1" fmla="*/ 0 h 134"/>
              <a:gd name="T2" fmla="*/ 52 w 84"/>
              <a:gd name="T3" fmla="*/ 12 h 134"/>
              <a:gd name="T4" fmla="*/ 52 w 84"/>
              <a:gd name="T5" fmla="*/ 32 h 134"/>
              <a:gd name="T6" fmla="*/ 72 w 84"/>
              <a:gd name="T7" fmla="*/ 52 h 134"/>
              <a:gd name="T8" fmla="*/ 64 w 84"/>
              <a:gd name="T9" fmla="*/ 82 h 134"/>
              <a:gd name="T10" fmla="*/ 84 w 84"/>
              <a:gd name="T11" fmla="*/ 124 h 134"/>
              <a:gd name="T12" fmla="*/ 72 w 84"/>
              <a:gd name="T13" fmla="*/ 124 h 134"/>
              <a:gd name="T14" fmla="*/ 43 w 84"/>
              <a:gd name="T15" fmla="*/ 134 h 134"/>
              <a:gd name="T16" fmla="*/ 35 w 84"/>
              <a:gd name="T17" fmla="*/ 134 h 134"/>
              <a:gd name="T18" fmla="*/ 20 w 84"/>
              <a:gd name="T19" fmla="*/ 113 h 134"/>
              <a:gd name="T20" fmla="*/ 35 w 84"/>
              <a:gd name="T21" fmla="*/ 82 h 134"/>
              <a:gd name="T22" fmla="*/ 20 w 84"/>
              <a:gd name="T23" fmla="*/ 61 h 134"/>
              <a:gd name="T24" fmla="*/ 11 w 84"/>
              <a:gd name="T25" fmla="*/ 61 h 134"/>
              <a:gd name="T26" fmla="*/ 0 w 84"/>
              <a:gd name="T27" fmla="*/ 52 h 134"/>
              <a:gd name="T28" fmla="*/ 11 w 84"/>
              <a:gd name="T29" fmla="*/ 32 h 134"/>
              <a:gd name="T30" fmla="*/ 20 w 84"/>
              <a:gd name="T31" fmla="*/ 32 h 134"/>
              <a:gd name="T32" fmla="*/ 11 w 84"/>
              <a:gd name="T33" fmla="*/ 20 h 134"/>
              <a:gd name="T34" fmla="*/ 11 w 84"/>
              <a:gd name="T35" fmla="*/ 12 h 134"/>
              <a:gd name="T36" fmla="*/ 35 w 84"/>
              <a:gd name="T37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4" h="134">
                <a:moveTo>
                  <a:pt x="35" y="0"/>
                </a:moveTo>
                <a:lnTo>
                  <a:pt x="52" y="12"/>
                </a:lnTo>
                <a:lnTo>
                  <a:pt x="52" y="32"/>
                </a:lnTo>
                <a:lnTo>
                  <a:pt x="72" y="52"/>
                </a:lnTo>
                <a:lnTo>
                  <a:pt x="64" y="82"/>
                </a:lnTo>
                <a:lnTo>
                  <a:pt x="84" y="124"/>
                </a:lnTo>
                <a:lnTo>
                  <a:pt x="72" y="124"/>
                </a:lnTo>
                <a:lnTo>
                  <a:pt x="43" y="134"/>
                </a:lnTo>
                <a:lnTo>
                  <a:pt x="35" y="134"/>
                </a:lnTo>
                <a:lnTo>
                  <a:pt x="20" y="113"/>
                </a:lnTo>
                <a:lnTo>
                  <a:pt x="35" y="82"/>
                </a:lnTo>
                <a:lnTo>
                  <a:pt x="20" y="61"/>
                </a:lnTo>
                <a:lnTo>
                  <a:pt x="11" y="61"/>
                </a:lnTo>
                <a:lnTo>
                  <a:pt x="0" y="52"/>
                </a:lnTo>
                <a:lnTo>
                  <a:pt x="11" y="32"/>
                </a:lnTo>
                <a:lnTo>
                  <a:pt x="20" y="32"/>
                </a:lnTo>
                <a:lnTo>
                  <a:pt x="11" y="20"/>
                </a:lnTo>
                <a:lnTo>
                  <a:pt x="11" y="12"/>
                </a:lnTo>
                <a:lnTo>
                  <a:pt x="35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1" name="Freeform 302"/>
          <p:cNvSpPr>
            <a:spLocks/>
          </p:cNvSpPr>
          <p:nvPr/>
        </p:nvSpPr>
        <p:spPr bwMode="auto">
          <a:xfrm>
            <a:off x="2600325" y="3816350"/>
            <a:ext cx="133350" cy="212725"/>
          </a:xfrm>
          <a:custGeom>
            <a:avLst/>
            <a:gdLst>
              <a:gd name="T0" fmla="*/ 35 w 84"/>
              <a:gd name="T1" fmla="*/ 0 h 134"/>
              <a:gd name="T2" fmla="*/ 52 w 84"/>
              <a:gd name="T3" fmla="*/ 12 h 134"/>
              <a:gd name="T4" fmla="*/ 52 w 84"/>
              <a:gd name="T5" fmla="*/ 32 h 134"/>
              <a:gd name="T6" fmla="*/ 72 w 84"/>
              <a:gd name="T7" fmla="*/ 52 h 134"/>
              <a:gd name="T8" fmla="*/ 64 w 84"/>
              <a:gd name="T9" fmla="*/ 82 h 134"/>
              <a:gd name="T10" fmla="*/ 84 w 84"/>
              <a:gd name="T11" fmla="*/ 124 h 134"/>
              <a:gd name="T12" fmla="*/ 72 w 84"/>
              <a:gd name="T13" fmla="*/ 124 h 134"/>
              <a:gd name="T14" fmla="*/ 43 w 84"/>
              <a:gd name="T15" fmla="*/ 134 h 134"/>
              <a:gd name="T16" fmla="*/ 35 w 84"/>
              <a:gd name="T17" fmla="*/ 134 h 134"/>
              <a:gd name="T18" fmla="*/ 20 w 84"/>
              <a:gd name="T19" fmla="*/ 113 h 134"/>
              <a:gd name="T20" fmla="*/ 35 w 84"/>
              <a:gd name="T21" fmla="*/ 82 h 134"/>
              <a:gd name="T22" fmla="*/ 20 w 84"/>
              <a:gd name="T23" fmla="*/ 61 h 134"/>
              <a:gd name="T24" fmla="*/ 11 w 84"/>
              <a:gd name="T25" fmla="*/ 61 h 134"/>
              <a:gd name="T26" fmla="*/ 0 w 84"/>
              <a:gd name="T27" fmla="*/ 52 h 134"/>
              <a:gd name="T28" fmla="*/ 11 w 84"/>
              <a:gd name="T29" fmla="*/ 32 h 134"/>
              <a:gd name="T30" fmla="*/ 20 w 84"/>
              <a:gd name="T31" fmla="*/ 32 h 134"/>
              <a:gd name="T32" fmla="*/ 11 w 84"/>
              <a:gd name="T33" fmla="*/ 20 h 134"/>
              <a:gd name="T34" fmla="*/ 11 w 84"/>
              <a:gd name="T35" fmla="*/ 12 h 134"/>
              <a:gd name="T36" fmla="*/ 35 w 84"/>
              <a:gd name="T37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4" h="134">
                <a:moveTo>
                  <a:pt x="35" y="0"/>
                </a:moveTo>
                <a:lnTo>
                  <a:pt x="52" y="12"/>
                </a:lnTo>
                <a:lnTo>
                  <a:pt x="52" y="32"/>
                </a:lnTo>
                <a:lnTo>
                  <a:pt x="72" y="52"/>
                </a:lnTo>
                <a:lnTo>
                  <a:pt x="64" y="82"/>
                </a:lnTo>
                <a:lnTo>
                  <a:pt x="84" y="124"/>
                </a:lnTo>
                <a:lnTo>
                  <a:pt x="72" y="124"/>
                </a:lnTo>
                <a:lnTo>
                  <a:pt x="43" y="134"/>
                </a:lnTo>
                <a:lnTo>
                  <a:pt x="35" y="134"/>
                </a:lnTo>
                <a:lnTo>
                  <a:pt x="20" y="113"/>
                </a:lnTo>
                <a:lnTo>
                  <a:pt x="35" y="82"/>
                </a:lnTo>
                <a:lnTo>
                  <a:pt x="20" y="61"/>
                </a:lnTo>
                <a:lnTo>
                  <a:pt x="11" y="61"/>
                </a:lnTo>
                <a:lnTo>
                  <a:pt x="0" y="52"/>
                </a:lnTo>
                <a:lnTo>
                  <a:pt x="11" y="32"/>
                </a:lnTo>
                <a:lnTo>
                  <a:pt x="20" y="32"/>
                </a:lnTo>
                <a:lnTo>
                  <a:pt x="11" y="20"/>
                </a:lnTo>
                <a:lnTo>
                  <a:pt x="11" y="12"/>
                </a:lnTo>
                <a:lnTo>
                  <a:pt x="35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2" name="Freeform 303"/>
          <p:cNvSpPr>
            <a:spLocks/>
          </p:cNvSpPr>
          <p:nvPr/>
        </p:nvSpPr>
        <p:spPr bwMode="auto">
          <a:xfrm>
            <a:off x="4289425" y="2306638"/>
            <a:ext cx="68263" cy="85725"/>
          </a:xfrm>
          <a:custGeom>
            <a:avLst/>
            <a:gdLst>
              <a:gd name="T0" fmla="*/ 11 w 43"/>
              <a:gd name="T1" fmla="*/ 54 h 54"/>
              <a:gd name="T2" fmla="*/ 11 w 43"/>
              <a:gd name="T3" fmla="*/ 42 h 54"/>
              <a:gd name="T4" fmla="*/ 0 w 43"/>
              <a:gd name="T5" fmla="*/ 34 h 54"/>
              <a:gd name="T6" fmla="*/ 0 w 43"/>
              <a:gd name="T7" fmla="*/ 20 h 54"/>
              <a:gd name="T8" fmla="*/ 11 w 43"/>
              <a:gd name="T9" fmla="*/ 11 h 54"/>
              <a:gd name="T10" fmla="*/ 31 w 43"/>
              <a:gd name="T11" fmla="*/ 0 h 54"/>
              <a:gd name="T12" fmla="*/ 31 w 43"/>
              <a:gd name="T13" fmla="*/ 20 h 54"/>
              <a:gd name="T14" fmla="*/ 43 w 43"/>
              <a:gd name="T15" fmla="*/ 20 h 54"/>
              <a:gd name="T16" fmla="*/ 31 w 43"/>
              <a:gd name="T17" fmla="*/ 34 h 54"/>
              <a:gd name="T18" fmla="*/ 20 w 43"/>
              <a:gd name="T19" fmla="*/ 54 h 54"/>
              <a:gd name="T20" fmla="*/ 11 w 43"/>
              <a:gd name="T21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" h="54">
                <a:moveTo>
                  <a:pt x="11" y="54"/>
                </a:moveTo>
                <a:lnTo>
                  <a:pt x="11" y="42"/>
                </a:lnTo>
                <a:lnTo>
                  <a:pt x="0" y="34"/>
                </a:lnTo>
                <a:lnTo>
                  <a:pt x="0" y="20"/>
                </a:lnTo>
                <a:lnTo>
                  <a:pt x="11" y="11"/>
                </a:lnTo>
                <a:lnTo>
                  <a:pt x="31" y="0"/>
                </a:lnTo>
                <a:lnTo>
                  <a:pt x="31" y="20"/>
                </a:lnTo>
                <a:lnTo>
                  <a:pt x="43" y="20"/>
                </a:lnTo>
                <a:lnTo>
                  <a:pt x="31" y="34"/>
                </a:lnTo>
                <a:lnTo>
                  <a:pt x="20" y="54"/>
                </a:lnTo>
                <a:lnTo>
                  <a:pt x="11" y="5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3" name="Freeform 304"/>
          <p:cNvSpPr>
            <a:spLocks/>
          </p:cNvSpPr>
          <p:nvPr/>
        </p:nvSpPr>
        <p:spPr bwMode="auto">
          <a:xfrm>
            <a:off x="4289425" y="2306638"/>
            <a:ext cx="68263" cy="85725"/>
          </a:xfrm>
          <a:custGeom>
            <a:avLst/>
            <a:gdLst>
              <a:gd name="T0" fmla="*/ 11 w 43"/>
              <a:gd name="T1" fmla="*/ 54 h 54"/>
              <a:gd name="T2" fmla="*/ 11 w 43"/>
              <a:gd name="T3" fmla="*/ 42 h 54"/>
              <a:gd name="T4" fmla="*/ 0 w 43"/>
              <a:gd name="T5" fmla="*/ 34 h 54"/>
              <a:gd name="T6" fmla="*/ 0 w 43"/>
              <a:gd name="T7" fmla="*/ 20 h 54"/>
              <a:gd name="T8" fmla="*/ 11 w 43"/>
              <a:gd name="T9" fmla="*/ 11 h 54"/>
              <a:gd name="T10" fmla="*/ 31 w 43"/>
              <a:gd name="T11" fmla="*/ 0 h 54"/>
              <a:gd name="T12" fmla="*/ 31 w 43"/>
              <a:gd name="T13" fmla="*/ 20 h 54"/>
              <a:gd name="T14" fmla="*/ 43 w 43"/>
              <a:gd name="T15" fmla="*/ 20 h 54"/>
              <a:gd name="T16" fmla="*/ 31 w 43"/>
              <a:gd name="T17" fmla="*/ 34 h 54"/>
              <a:gd name="T18" fmla="*/ 20 w 43"/>
              <a:gd name="T19" fmla="*/ 54 h 54"/>
              <a:gd name="T20" fmla="*/ 11 w 43"/>
              <a:gd name="T21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" h="54">
                <a:moveTo>
                  <a:pt x="11" y="54"/>
                </a:moveTo>
                <a:lnTo>
                  <a:pt x="11" y="42"/>
                </a:lnTo>
                <a:lnTo>
                  <a:pt x="0" y="34"/>
                </a:lnTo>
                <a:lnTo>
                  <a:pt x="0" y="20"/>
                </a:lnTo>
                <a:lnTo>
                  <a:pt x="11" y="11"/>
                </a:lnTo>
                <a:lnTo>
                  <a:pt x="31" y="0"/>
                </a:lnTo>
                <a:lnTo>
                  <a:pt x="31" y="20"/>
                </a:lnTo>
                <a:lnTo>
                  <a:pt x="43" y="20"/>
                </a:lnTo>
                <a:lnTo>
                  <a:pt x="31" y="34"/>
                </a:lnTo>
                <a:lnTo>
                  <a:pt x="20" y="54"/>
                </a:lnTo>
                <a:lnTo>
                  <a:pt x="11" y="5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4" name="Freeform 305"/>
          <p:cNvSpPr>
            <a:spLocks/>
          </p:cNvSpPr>
          <p:nvPr/>
        </p:nvSpPr>
        <p:spPr bwMode="auto">
          <a:xfrm>
            <a:off x="4322763" y="2549525"/>
            <a:ext cx="185737" cy="87313"/>
          </a:xfrm>
          <a:custGeom>
            <a:avLst/>
            <a:gdLst>
              <a:gd name="T0" fmla="*/ 0 w 117"/>
              <a:gd name="T1" fmla="*/ 35 h 55"/>
              <a:gd name="T2" fmla="*/ 52 w 117"/>
              <a:gd name="T3" fmla="*/ 35 h 55"/>
              <a:gd name="T4" fmla="*/ 43 w 117"/>
              <a:gd name="T5" fmla="*/ 23 h 55"/>
              <a:gd name="T6" fmla="*/ 64 w 117"/>
              <a:gd name="T7" fmla="*/ 14 h 55"/>
              <a:gd name="T8" fmla="*/ 73 w 117"/>
              <a:gd name="T9" fmla="*/ 14 h 55"/>
              <a:gd name="T10" fmla="*/ 84 w 117"/>
              <a:gd name="T11" fmla="*/ 0 h 55"/>
              <a:gd name="T12" fmla="*/ 108 w 117"/>
              <a:gd name="T13" fmla="*/ 14 h 55"/>
              <a:gd name="T14" fmla="*/ 117 w 117"/>
              <a:gd name="T15" fmla="*/ 23 h 55"/>
              <a:gd name="T16" fmla="*/ 96 w 117"/>
              <a:gd name="T17" fmla="*/ 43 h 55"/>
              <a:gd name="T18" fmla="*/ 64 w 117"/>
              <a:gd name="T19" fmla="*/ 55 h 55"/>
              <a:gd name="T20" fmla="*/ 43 w 117"/>
              <a:gd name="T21" fmla="*/ 43 h 55"/>
              <a:gd name="T22" fmla="*/ 34 w 117"/>
              <a:gd name="T23" fmla="*/ 43 h 55"/>
              <a:gd name="T24" fmla="*/ 11 w 117"/>
              <a:gd name="T25" fmla="*/ 43 h 55"/>
              <a:gd name="T26" fmla="*/ 0 w 117"/>
              <a:gd name="T27" fmla="*/ 43 h 55"/>
              <a:gd name="T28" fmla="*/ 0 w 117"/>
              <a:gd name="T29" fmla="*/ 3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7" h="55">
                <a:moveTo>
                  <a:pt x="0" y="35"/>
                </a:moveTo>
                <a:lnTo>
                  <a:pt x="52" y="35"/>
                </a:lnTo>
                <a:lnTo>
                  <a:pt x="43" y="23"/>
                </a:lnTo>
                <a:lnTo>
                  <a:pt x="64" y="14"/>
                </a:lnTo>
                <a:lnTo>
                  <a:pt x="73" y="14"/>
                </a:lnTo>
                <a:lnTo>
                  <a:pt x="84" y="0"/>
                </a:lnTo>
                <a:lnTo>
                  <a:pt x="108" y="14"/>
                </a:lnTo>
                <a:lnTo>
                  <a:pt x="117" y="23"/>
                </a:lnTo>
                <a:lnTo>
                  <a:pt x="96" y="43"/>
                </a:lnTo>
                <a:lnTo>
                  <a:pt x="64" y="55"/>
                </a:lnTo>
                <a:lnTo>
                  <a:pt x="43" y="43"/>
                </a:lnTo>
                <a:lnTo>
                  <a:pt x="34" y="43"/>
                </a:lnTo>
                <a:lnTo>
                  <a:pt x="11" y="43"/>
                </a:lnTo>
                <a:lnTo>
                  <a:pt x="0" y="43"/>
                </a:lnTo>
                <a:lnTo>
                  <a:pt x="0" y="35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5" name="Freeform 306"/>
          <p:cNvSpPr>
            <a:spLocks/>
          </p:cNvSpPr>
          <p:nvPr/>
        </p:nvSpPr>
        <p:spPr bwMode="auto">
          <a:xfrm>
            <a:off x="4322763" y="2549525"/>
            <a:ext cx="185737" cy="87313"/>
          </a:xfrm>
          <a:custGeom>
            <a:avLst/>
            <a:gdLst>
              <a:gd name="T0" fmla="*/ 0 w 117"/>
              <a:gd name="T1" fmla="*/ 35 h 55"/>
              <a:gd name="T2" fmla="*/ 52 w 117"/>
              <a:gd name="T3" fmla="*/ 35 h 55"/>
              <a:gd name="T4" fmla="*/ 43 w 117"/>
              <a:gd name="T5" fmla="*/ 23 h 55"/>
              <a:gd name="T6" fmla="*/ 64 w 117"/>
              <a:gd name="T7" fmla="*/ 14 h 55"/>
              <a:gd name="T8" fmla="*/ 73 w 117"/>
              <a:gd name="T9" fmla="*/ 14 h 55"/>
              <a:gd name="T10" fmla="*/ 84 w 117"/>
              <a:gd name="T11" fmla="*/ 0 h 55"/>
              <a:gd name="T12" fmla="*/ 108 w 117"/>
              <a:gd name="T13" fmla="*/ 14 h 55"/>
              <a:gd name="T14" fmla="*/ 117 w 117"/>
              <a:gd name="T15" fmla="*/ 23 h 55"/>
              <a:gd name="T16" fmla="*/ 96 w 117"/>
              <a:gd name="T17" fmla="*/ 43 h 55"/>
              <a:gd name="T18" fmla="*/ 64 w 117"/>
              <a:gd name="T19" fmla="*/ 55 h 55"/>
              <a:gd name="T20" fmla="*/ 43 w 117"/>
              <a:gd name="T21" fmla="*/ 43 h 55"/>
              <a:gd name="T22" fmla="*/ 34 w 117"/>
              <a:gd name="T23" fmla="*/ 43 h 55"/>
              <a:gd name="T24" fmla="*/ 11 w 117"/>
              <a:gd name="T25" fmla="*/ 43 h 55"/>
              <a:gd name="T26" fmla="*/ 0 w 117"/>
              <a:gd name="T27" fmla="*/ 43 h 55"/>
              <a:gd name="T28" fmla="*/ 0 w 117"/>
              <a:gd name="T29" fmla="*/ 3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7" h="55">
                <a:moveTo>
                  <a:pt x="0" y="35"/>
                </a:moveTo>
                <a:lnTo>
                  <a:pt x="52" y="35"/>
                </a:lnTo>
                <a:lnTo>
                  <a:pt x="43" y="23"/>
                </a:lnTo>
                <a:lnTo>
                  <a:pt x="64" y="14"/>
                </a:lnTo>
                <a:lnTo>
                  <a:pt x="73" y="14"/>
                </a:lnTo>
                <a:lnTo>
                  <a:pt x="84" y="0"/>
                </a:lnTo>
                <a:lnTo>
                  <a:pt x="108" y="14"/>
                </a:lnTo>
                <a:lnTo>
                  <a:pt x="117" y="23"/>
                </a:lnTo>
                <a:lnTo>
                  <a:pt x="96" y="43"/>
                </a:lnTo>
                <a:lnTo>
                  <a:pt x="64" y="55"/>
                </a:lnTo>
                <a:lnTo>
                  <a:pt x="43" y="43"/>
                </a:lnTo>
                <a:lnTo>
                  <a:pt x="34" y="43"/>
                </a:lnTo>
                <a:lnTo>
                  <a:pt x="11" y="43"/>
                </a:lnTo>
                <a:lnTo>
                  <a:pt x="0" y="43"/>
                </a:lnTo>
                <a:lnTo>
                  <a:pt x="0" y="35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6" name="Freeform 307"/>
          <p:cNvSpPr>
            <a:spLocks/>
          </p:cNvSpPr>
          <p:nvPr/>
        </p:nvSpPr>
        <p:spPr bwMode="auto">
          <a:xfrm>
            <a:off x="4225925" y="2606675"/>
            <a:ext cx="115888" cy="44450"/>
          </a:xfrm>
          <a:custGeom>
            <a:avLst/>
            <a:gdLst>
              <a:gd name="T0" fmla="*/ 22 w 73"/>
              <a:gd name="T1" fmla="*/ 28 h 28"/>
              <a:gd name="T2" fmla="*/ 40 w 73"/>
              <a:gd name="T3" fmla="*/ 19 h 28"/>
              <a:gd name="T4" fmla="*/ 52 w 73"/>
              <a:gd name="T5" fmla="*/ 28 h 28"/>
              <a:gd name="T6" fmla="*/ 52 w 73"/>
              <a:gd name="T7" fmla="*/ 19 h 28"/>
              <a:gd name="T8" fmla="*/ 61 w 73"/>
              <a:gd name="T9" fmla="*/ 19 h 28"/>
              <a:gd name="T10" fmla="*/ 73 w 73"/>
              <a:gd name="T11" fmla="*/ 8 h 28"/>
              <a:gd name="T12" fmla="*/ 61 w 73"/>
              <a:gd name="T13" fmla="*/ 8 h 28"/>
              <a:gd name="T14" fmla="*/ 61 w 73"/>
              <a:gd name="T15" fmla="*/ 0 h 28"/>
              <a:gd name="T16" fmla="*/ 31 w 73"/>
              <a:gd name="T17" fmla="*/ 0 h 28"/>
              <a:gd name="T18" fmla="*/ 22 w 73"/>
              <a:gd name="T19" fmla="*/ 0 h 28"/>
              <a:gd name="T20" fmla="*/ 0 w 73"/>
              <a:gd name="T21" fmla="*/ 19 h 28"/>
              <a:gd name="T22" fmla="*/ 8 w 73"/>
              <a:gd name="T23" fmla="*/ 28 h 28"/>
              <a:gd name="T24" fmla="*/ 8 w 73"/>
              <a:gd name="T25" fmla="*/ 19 h 28"/>
              <a:gd name="T26" fmla="*/ 22 w 73"/>
              <a:gd name="T27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" h="28">
                <a:moveTo>
                  <a:pt x="22" y="28"/>
                </a:moveTo>
                <a:lnTo>
                  <a:pt x="40" y="19"/>
                </a:lnTo>
                <a:lnTo>
                  <a:pt x="52" y="28"/>
                </a:lnTo>
                <a:lnTo>
                  <a:pt x="52" y="19"/>
                </a:lnTo>
                <a:lnTo>
                  <a:pt x="61" y="19"/>
                </a:lnTo>
                <a:lnTo>
                  <a:pt x="73" y="8"/>
                </a:lnTo>
                <a:lnTo>
                  <a:pt x="61" y="8"/>
                </a:lnTo>
                <a:lnTo>
                  <a:pt x="61" y="0"/>
                </a:lnTo>
                <a:lnTo>
                  <a:pt x="31" y="0"/>
                </a:lnTo>
                <a:lnTo>
                  <a:pt x="22" y="0"/>
                </a:lnTo>
                <a:lnTo>
                  <a:pt x="0" y="19"/>
                </a:lnTo>
                <a:lnTo>
                  <a:pt x="8" y="28"/>
                </a:lnTo>
                <a:lnTo>
                  <a:pt x="8" y="19"/>
                </a:lnTo>
                <a:lnTo>
                  <a:pt x="22" y="2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" name="Freeform 308"/>
          <p:cNvSpPr>
            <a:spLocks/>
          </p:cNvSpPr>
          <p:nvPr/>
        </p:nvSpPr>
        <p:spPr bwMode="auto">
          <a:xfrm>
            <a:off x="4225925" y="2606675"/>
            <a:ext cx="115888" cy="44450"/>
          </a:xfrm>
          <a:custGeom>
            <a:avLst/>
            <a:gdLst>
              <a:gd name="T0" fmla="*/ 22 w 73"/>
              <a:gd name="T1" fmla="*/ 28 h 28"/>
              <a:gd name="T2" fmla="*/ 40 w 73"/>
              <a:gd name="T3" fmla="*/ 19 h 28"/>
              <a:gd name="T4" fmla="*/ 52 w 73"/>
              <a:gd name="T5" fmla="*/ 28 h 28"/>
              <a:gd name="T6" fmla="*/ 52 w 73"/>
              <a:gd name="T7" fmla="*/ 19 h 28"/>
              <a:gd name="T8" fmla="*/ 61 w 73"/>
              <a:gd name="T9" fmla="*/ 19 h 28"/>
              <a:gd name="T10" fmla="*/ 73 w 73"/>
              <a:gd name="T11" fmla="*/ 8 h 28"/>
              <a:gd name="T12" fmla="*/ 61 w 73"/>
              <a:gd name="T13" fmla="*/ 8 h 28"/>
              <a:gd name="T14" fmla="*/ 61 w 73"/>
              <a:gd name="T15" fmla="*/ 0 h 28"/>
              <a:gd name="T16" fmla="*/ 31 w 73"/>
              <a:gd name="T17" fmla="*/ 0 h 28"/>
              <a:gd name="T18" fmla="*/ 22 w 73"/>
              <a:gd name="T19" fmla="*/ 0 h 28"/>
              <a:gd name="T20" fmla="*/ 0 w 73"/>
              <a:gd name="T21" fmla="*/ 19 h 28"/>
              <a:gd name="T22" fmla="*/ 8 w 73"/>
              <a:gd name="T23" fmla="*/ 28 h 28"/>
              <a:gd name="T24" fmla="*/ 8 w 73"/>
              <a:gd name="T25" fmla="*/ 19 h 28"/>
              <a:gd name="T26" fmla="*/ 22 w 73"/>
              <a:gd name="T27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" h="28">
                <a:moveTo>
                  <a:pt x="22" y="28"/>
                </a:moveTo>
                <a:lnTo>
                  <a:pt x="40" y="19"/>
                </a:lnTo>
                <a:lnTo>
                  <a:pt x="52" y="28"/>
                </a:lnTo>
                <a:lnTo>
                  <a:pt x="52" y="19"/>
                </a:lnTo>
                <a:lnTo>
                  <a:pt x="61" y="19"/>
                </a:lnTo>
                <a:lnTo>
                  <a:pt x="73" y="8"/>
                </a:lnTo>
                <a:lnTo>
                  <a:pt x="61" y="8"/>
                </a:lnTo>
                <a:lnTo>
                  <a:pt x="61" y="0"/>
                </a:lnTo>
                <a:lnTo>
                  <a:pt x="31" y="0"/>
                </a:lnTo>
                <a:lnTo>
                  <a:pt x="22" y="0"/>
                </a:lnTo>
                <a:lnTo>
                  <a:pt x="0" y="19"/>
                </a:lnTo>
                <a:lnTo>
                  <a:pt x="8" y="28"/>
                </a:lnTo>
                <a:lnTo>
                  <a:pt x="8" y="19"/>
                </a:lnTo>
                <a:lnTo>
                  <a:pt x="22" y="28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" name="Freeform 309"/>
          <p:cNvSpPr>
            <a:spLocks/>
          </p:cNvSpPr>
          <p:nvPr/>
        </p:nvSpPr>
        <p:spPr bwMode="auto">
          <a:xfrm>
            <a:off x="4576763" y="2747963"/>
            <a:ext cx="39687" cy="101600"/>
          </a:xfrm>
          <a:custGeom>
            <a:avLst/>
            <a:gdLst>
              <a:gd name="T0" fmla="*/ 11 w 25"/>
              <a:gd name="T1" fmla="*/ 22 h 64"/>
              <a:gd name="T2" fmla="*/ 11 w 25"/>
              <a:gd name="T3" fmla="*/ 0 h 64"/>
              <a:gd name="T4" fmla="*/ 0 w 25"/>
              <a:gd name="T5" fmla="*/ 0 h 64"/>
              <a:gd name="T6" fmla="*/ 0 w 25"/>
              <a:gd name="T7" fmla="*/ 22 h 64"/>
              <a:gd name="T8" fmla="*/ 0 w 25"/>
              <a:gd name="T9" fmla="*/ 54 h 64"/>
              <a:gd name="T10" fmla="*/ 11 w 25"/>
              <a:gd name="T11" fmla="*/ 64 h 64"/>
              <a:gd name="T12" fmla="*/ 25 w 25"/>
              <a:gd name="T13" fmla="*/ 43 h 64"/>
              <a:gd name="T14" fmla="*/ 11 w 25"/>
              <a:gd name="T15" fmla="*/ 2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" h="64">
                <a:moveTo>
                  <a:pt x="11" y="22"/>
                </a:moveTo>
                <a:lnTo>
                  <a:pt x="11" y="0"/>
                </a:lnTo>
                <a:lnTo>
                  <a:pt x="0" y="0"/>
                </a:lnTo>
                <a:lnTo>
                  <a:pt x="0" y="22"/>
                </a:lnTo>
                <a:lnTo>
                  <a:pt x="0" y="54"/>
                </a:lnTo>
                <a:lnTo>
                  <a:pt x="11" y="64"/>
                </a:lnTo>
                <a:lnTo>
                  <a:pt x="25" y="43"/>
                </a:lnTo>
                <a:lnTo>
                  <a:pt x="11" y="2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9" name="Freeform 310"/>
          <p:cNvSpPr>
            <a:spLocks/>
          </p:cNvSpPr>
          <p:nvPr/>
        </p:nvSpPr>
        <p:spPr bwMode="auto">
          <a:xfrm>
            <a:off x="4576763" y="2747963"/>
            <a:ext cx="39687" cy="101600"/>
          </a:xfrm>
          <a:custGeom>
            <a:avLst/>
            <a:gdLst>
              <a:gd name="T0" fmla="*/ 11 w 25"/>
              <a:gd name="T1" fmla="*/ 22 h 64"/>
              <a:gd name="T2" fmla="*/ 11 w 25"/>
              <a:gd name="T3" fmla="*/ 0 h 64"/>
              <a:gd name="T4" fmla="*/ 0 w 25"/>
              <a:gd name="T5" fmla="*/ 0 h 64"/>
              <a:gd name="T6" fmla="*/ 0 w 25"/>
              <a:gd name="T7" fmla="*/ 22 h 64"/>
              <a:gd name="T8" fmla="*/ 0 w 25"/>
              <a:gd name="T9" fmla="*/ 54 h 64"/>
              <a:gd name="T10" fmla="*/ 11 w 25"/>
              <a:gd name="T11" fmla="*/ 64 h 64"/>
              <a:gd name="T12" fmla="*/ 25 w 25"/>
              <a:gd name="T13" fmla="*/ 43 h 64"/>
              <a:gd name="T14" fmla="*/ 11 w 25"/>
              <a:gd name="T15" fmla="*/ 2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" h="64">
                <a:moveTo>
                  <a:pt x="11" y="22"/>
                </a:moveTo>
                <a:lnTo>
                  <a:pt x="11" y="0"/>
                </a:lnTo>
                <a:lnTo>
                  <a:pt x="0" y="0"/>
                </a:lnTo>
                <a:lnTo>
                  <a:pt x="0" y="22"/>
                </a:lnTo>
                <a:lnTo>
                  <a:pt x="0" y="54"/>
                </a:lnTo>
                <a:lnTo>
                  <a:pt x="11" y="64"/>
                </a:lnTo>
                <a:lnTo>
                  <a:pt x="25" y="43"/>
                </a:lnTo>
                <a:lnTo>
                  <a:pt x="11" y="2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0" name="Freeform 311"/>
          <p:cNvSpPr>
            <a:spLocks/>
          </p:cNvSpPr>
          <p:nvPr/>
        </p:nvSpPr>
        <p:spPr bwMode="auto">
          <a:xfrm>
            <a:off x="4475163" y="2573338"/>
            <a:ext cx="168275" cy="77787"/>
          </a:xfrm>
          <a:custGeom>
            <a:avLst/>
            <a:gdLst>
              <a:gd name="T0" fmla="*/ 12 w 106"/>
              <a:gd name="T1" fmla="*/ 40 h 49"/>
              <a:gd name="T2" fmla="*/ 0 w 106"/>
              <a:gd name="T3" fmla="*/ 29 h 49"/>
              <a:gd name="T4" fmla="*/ 20 w 106"/>
              <a:gd name="T5" fmla="*/ 8 h 49"/>
              <a:gd name="T6" fmla="*/ 41 w 106"/>
              <a:gd name="T7" fmla="*/ 20 h 49"/>
              <a:gd name="T8" fmla="*/ 73 w 106"/>
              <a:gd name="T9" fmla="*/ 0 h 49"/>
              <a:gd name="T10" fmla="*/ 93 w 106"/>
              <a:gd name="T11" fmla="*/ 0 h 49"/>
              <a:gd name="T12" fmla="*/ 93 w 106"/>
              <a:gd name="T13" fmla="*/ 8 h 49"/>
              <a:gd name="T14" fmla="*/ 106 w 106"/>
              <a:gd name="T15" fmla="*/ 8 h 49"/>
              <a:gd name="T16" fmla="*/ 93 w 106"/>
              <a:gd name="T17" fmla="*/ 20 h 49"/>
              <a:gd name="T18" fmla="*/ 85 w 106"/>
              <a:gd name="T19" fmla="*/ 40 h 49"/>
              <a:gd name="T20" fmla="*/ 73 w 106"/>
              <a:gd name="T21" fmla="*/ 49 h 49"/>
              <a:gd name="T22" fmla="*/ 30 w 106"/>
              <a:gd name="T23" fmla="*/ 49 h 49"/>
              <a:gd name="T24" fmla="*/ 12 w 106"/>
              <a:gd name="T25" fmla="*/ 4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6" h="49">
                <a:moveTo>
                  <a:pt x="12" y="40"/>
                </a:moveTo>
                <a:lnTo>
                  <a:pt x="0" y="29"/>
                </a:lnTo>
                <a:lnTo>
                  <a:pt x="20" y="8"/>
                </a:lnTo>
                <a:lnTo>
                  <a:pt x="41" y="20"/>
                </a:lnTo>
                <a:lnTo>
                  <a:pt x="73" y="0"/>
                </a:lnTo>
                <a:lnTo>
                  <a:pt x="93" y="0"/>
                </a:lnTo>
                <a:lnTo>
                  <a:pt x="93" y="8"/>
                </a:lnTo>
                <a:lnTo>
                  <a:pt x="106" y="8"/>
                </a:lnTo>
                <a:lnTo>
                  <a:pt x="93" y="20"/>
                </a:lnTo>
                <a:lnTo>
                  <a:pt x="85" y="40"/>
                </a:lnTo>
                <a:lnTo>
                  <a:pt x="73" y="49"/>
                </a:lnTo>
                <a:lnTo>
                  <a:pt x="30" y="49"/>
                </a:lnTo>
                <a:lnTo>
                  <a:pt x="12" y="4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1" name="Freeform 312"/>
          <p:cNvSpPr>
            <a:spLocks/>
          </p:cNvSpPr>
          <p:nvPr/>
        </p:nvSpPr>
        <p:spPr bwMode="auto">
          <a:xfrm>
            <a:off x="4475163" y="2573338"/>
            <a:ext cx="168275" cy="77787"/>
          </a:xfrm>
          <a:custGeom>
            <a:avLst/>
            <a:gdLst>
              <a:gd name="T0" fmla="*/ 12 w 106"/>
              <a:gd name="T1" fmla="*/ 40 h 49"/>
              <a:gd name="T2" fmla="*/ 0 w 106"/>
              <a:gd name="T3" fmla="*/ 29 h 49"/>
              <a:gd name="T4" fmla="*/ 20 w 106"/>
              <a:gd name="T5" fmla="*/ 8 h 49"/>
              <a:gd name="T6" fmla="*/ 41 w 106"/>
              <a:gd name="T7" fmla="*/ 20 h 49"/>
              <a:gd name="T8" fmla="*/ 73 w 106"/>
              <a:gd name="T9" fmla="*/ 0 h 49"/>
              <a:gd name="T10" fmla="*/ 93 w 106"/>
              <a:gd name="T11" fmla="*/ 0 h 49"/>
              <a:gd name="T12" fmla="*/ 93 w 106"/>
              <a:gd name="T13" fmla="*/ 8 h 49"/>
              <a:gd name="T14" fmla="*/ 106 w 106"/>
              <a:gd name="T15" fmla="*/ 8 h 49"/>
              <a:gd name="T16" fmla="*/ 93 w 106"/>
              <a:gd name="T17" fmla="*/ 20 h 49"/>
              <a:gd name="T18" fmla="*/ 85 w 106"/>
              <a:gd name="T19" fmla="*/ 40 h 49"/>
              <a:gd name="T20" fmla="*/ 73 w 106"/>
              <a:gd name="T21" fmla="*/ 49 h 49"/>
              <a:gd name="T22" fmla="*/ 30 w 106"/>
              <a:gd name="T23" fmla="*/ 49 h 49"/>
              <a:gd name="T24" fmla="*/ 12 w 106"/>
              <a:gd name="T25" fmla="*/ 4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6" h="49">
                <a:moveTo>
                  <a:pt x="12" y="40"/>
                </a:moveTo>
                <a:lnTo>
                  <a:pt x="0" y="29"/>
                </a:lnTo>
                <a:lnTo>
                  <a:pt x="20" y="8"/>
                </a:lnTo>
                <a:lnTo>
                  <a:pt x="41" y="20"/>
                </a:lnTo>
                <a:lnTo>
                  <a:pt x="73" y="0"/>
                </a:lnTo>
                <a:lnTo>
                  <a:pt x="93" y="0"/>
                </a:lnTo>
                <a:lnTo>
                  <a:pt x="93" y="8"/>
                </a:lnTo>
                <a:lnTo>
                  <a:pt x="106" y="8"/>
                </a:lnTo>
                <a:lnTo>
                  <a:pt x="93" y="20"/>
                </a:lnTo>
                <a:lnTo>
                  <a:pt x="85" y="40"/>
                </a:lnTo>
                <a:lnTo>
                  <a:pt x="73" y="49"/>
                </a:lnTo>
                <a:lnTo>
                  <a:pt x="30" y="49"/>
                </a:lnTo>
                <a:lnTo>
                  <a:pt x="12" y="4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2" name="Freeform 313"/>
          <p:cNvSpPr>
            <a:spLocks/>
          </p:cNvSpPr>
          <p:nvPr/>
        </p:nvSpPr>
        <p:spPr bwMode="auto">
          <a:xfrm>
            <a:off x="5256213" y="3163888"/>
            <a:ext cx="55562" cy="38100"/>
          </a:xfrm>
          <a:custGeom>
            <a:avLst/>
            <a:gdLst>
              <a:gd name="T0" fmla="*/ 0 w 35"/>
              <a:gd name="T1" fmla="*/ 24 h 24"/>
              <a:gd name="T2" fmla="*/ 11 w 35"/>
              <a:gd name="T3" fmla="*/ 24 h 24"/>
              <a:gd name="T4" fmla="*/ 35 w 35"/>
              <a:gd name="T5" fmla="*/ 24 h 24"/>
              <a:gd name="T6" fmla="*/ 11 w 35"/>
              <a:gd name="T7" fmla="*/ 0 h 24"/>
              <a:gd name="T8" fmla="*/ 0 w 35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24">
                <a:moveTo>
                  <a:pt x="0" y="24"/>
                </a:moveTo>
                <a:lnTo>
                  <a:pt x="11" y="24"/>
                </a:lnTo>
                <a:lnTo>
                  <a:pt x="35" y="24"/>
                </a:lnTo>
                <a:lnTo>
                  <a:pt x="11" y="0"/>
                </a:lnTo>
                <a:lnTo>
                  <a:pt x="0" y="2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3" name="Freeform 314"/>
          <p:cNvSpPr>
            <a:spLocks/>
          </p:cNvSpPr>
          <p:nvPr/>
        </p:nvSpPr>
        <p:spPr bwMode="auto">
          <a:xfrm>
            <a:off x="5256213" y="3163888"/>
            <a:ext cx="55562" cy="38100"/>
          </a:xfrm>
          <a:custGeom>
            <a:avLst/>
            <a:gdLst>
              <a:gd name="T0" fmla="*/ 0 w 35"/>
              <a:gd name="T1" fmla="*/ 24 h 24"/>
              <a:gd name="T2" fmla="*/ 11 w 35"/>
              <a:gd name="T3" fmla="*/ 24 h 24"/>
              <a:gd name="T4" fmla="*/ 35 w 35"/>
              <a:gd name="T5" fmla="*/ 24 h 24"/>
              <a:gd name="T6" fmla="*/ 11 w 35"/>
              <a:gd name="T7" fmla="*/ 0 h 24"/>
              <a:gd name="T8" fmla="*/ 0 w 35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24">
                <a:moveTo>
                  <a:pt x="0" y="24"/>
                </a:moveTo>
                <a:lnTo>
                  <a:pt x="11" y="24"/>
                </a:lnTo>
                <a:lnTo>
                  <a:pt x="35" y="24"/>
                </a:lnTo>
                <a:lnTo>
                  <a:pt x="11" y="0"/>
                </a:lnTo>
                <a:lnTo>
                  <a:pt x="0" y="2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4" name="Freeform 315"/>
          <p:cNvSpPr>
            <a:spLocks/>
          </p:cNvSpPr>
          <p:nvPr/>
        </p:nvSpPr>
        <p:spPr bwMode="auto">
          <a:xfrm>
            <a:off x="3709988" y="2963863"/>
            <a:ext cx="315912" cy="242887"/>
          </a:xfrm>
          <a:custGeom>
            <a:avLst/>
            <a:gdLst>
              <a:gd name="T0" fmla="*/ 199 w 199"/>
              <a:gd name="T1" fmla="*/ 23 h 153"/>
              <a:gd name="T2" fmla="*/ 186 w 199"/>
              <a:gd name="T3" fmla="*/ 9 h 153"/>
              <a:gd name="T4" fmla="*/ 178 w 199"/>
              <a:gd name="T5" fmla="*/ 9 h 153"/>
              <a:gd name="T6" fmla="*/ 143 w 199"/>
              <a:gd name="T7" fmla="*/ 9 h 153"/>
              <a:gd name="T8" fmla="*/ 134 w 199"/>
              <a:gd name="T9" fmla="*/ 0 h 153"/>
              <a:gd name="T10" fmla="*/ 125 w 199"/>
              <a:gd name="T11" fmla="*/ 0 h 153"/>
              <a:gd name="T12" fmla="*/ 114 w 199"/>
              <a:gd name="T13" fmla="*/ 32 h 153"/>
              <a:gd name="T14" fmla="*/ 84 w 199"/>
              <a:gd name="T15" fmla="*/ 52 h 153"/>
              <a:gd name="T16" fmla="*/ 70 w 199"/>
              <a:gd name="T17" fmla="*/ 60 h 153"/>
              <a:gd name="T18" fmla="*/ 61 w 199"/>
              <a:gd name="T19" fmla="*/ 80 h 153"/>
              <a:gd name="T20" fmla="*/ 61 w 199"/>
              <a:gd name="T21" fmla="*/ 104 h 153"/>
              <a:gd name="T22" fmla="*/ 52 w 199"/>
              <a:gd name="T23" fmla="*/ 124 h 153"/>
              <a:gd name="T24" fmla="*/ 32 w 199"/>
              <a:gd name="T25" fmla="*/ 141 h 153"/>
              <a:gd name="T26" fmla="*/ 0 w 199"/>
              <a:gd name="T27" fmla="*/ 153 h 153"/>
              <a:gd name="T28" fmla="*/ 70 w 199"/>
              <a:gd name="T29" fmla="*/ 153 h 153"/>
              <a:gd name="T30" fmla="*/ 70 w 199"/>
              <a:gd name="T31" fmla="*/ 133 h 153"/>
              <a:gd name="T32" fmla="*/ 84 w 199"/>
              <a:gd name="T33" fmla="*/ 124 h 153"/>
              <a:gd name="T34" fmla="*/ 134 w 199"/>
              <a:gd name="T35" fmla="*/ 112 h 153"/>
              <a:gd name="T36" fmla="*/ 157 w 199"/>
              <a:gd name="T37" fmla="*/ 95 h 153"/>
              <a:gd name="T38" fmla="*/ 157 w 199"/>
              <a:gd name="T39" fmla="*/ 80 h 153"/>
              <a:gd name="T40" fmla="*/ 199 w 199"/>
              <a:gd name="T41" fmla="*/ 72 h 153"/>
              <a:gd name="T42" fmla="*/ 199 w 199"/>
              <a:gd name="T43" fmla="*/ 2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99" h="153">
                <a:moveTo>
                  <a:pt x="199" y="23"/>
                </a:moveTo>
                <a:lnTo>
                  <a:pt x="186" y="9"/>
                </a:lnTo>
                <a:lnTo>
                  <a:pt x="178" y="9"/>
                </a:lnTo>
                <a:lnTo>
                  <a:pt x="143" y="9"/>
                </a:lnTo>
                <a:lnTo>
                  <a:pt x="134" y="0"/>
                </a:lnTo>
                <a:lnTo>
                  <a:pt x="125" y="0"/>
                </a:lnTo>
                <a:lnTo>
                  <a:pt x="114" y="32"/>
                </a:lnTo>
                <a:lnTo>
                  <a:pt x="84" y="52"/>
                </a:lnTo>
                <a:lnTo>
                  <a:pt x="70" y="60"/>
                </a:lnTo>
                <a:lnTo>
                  <a:pt x="61" y="80"/>
                </a:lnTo>
                <a:lnTo>
                  <a:pt x="61" y="104"/>
                </a:lnTo>
                <a:lnTo>
                  <a:pt x="52" y="124"/>
                </a:lnTo>
                <a:lnTo>
                  <a:pt x="32" y="141"/>
                </a:lnTo>
                <a:lnTo>
                  <a:pt x="0" y="153"/>
                </a:lnTo>
                <a:lnTo>
                  <a:pt x="70" y="153"/>
                </a:lnTo>
                <a:lnTo>
                  <a:pt x="70" y="133"/>
                </a:lnTo>
                <a:lnTo>
                  <a:pt x="84" y="124"/>
                </a:lnTo>
                <a:lnTo>
                  <a:pt x="134" y="112"/>
                </a:lnTo>
                <a:lnTo>
                  <a:pt x="157" y="95"/>
                </a:lnTo>
                <a:lnTo>
                  <a:pt x="157" y="80"/>
                </a:lnTo>
                <a:lnTo>
                  <a:pt x="199" y="72"/>
                </a:lnTo>
                <a:lnTo>
                  <a:pt x="199" y="2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5" name="Freeform 316"/>
          <p:cNvSpPr>
            <a:spLocks/>
          </p:cNvSpPr>
          <p:nvPr/>
        </p:nvSpPr>
        <p:spPr bwMode="auto">
          <a:xfrm>
            <a:off x="3709988" y="2963863"/>
            <a:ext cx="315912" cy="242887"/>
          </a:xfrm>
          <a:custGeom>
            <a:avLst/>
            <a:gdLst>
              <a:gd name="T0" fmla="*/ 199 w 199"/>
              <a:gd name="T1" fmla="*/ 23 h 153"/>
              <a:gd name="T2" fmla="*/ 186 w 199"/>
              <a:gd name="T3" fmla="*/ 9 h 153"/>
              <a:gd name="T4" fmla="*/ 178 w 199"/>
              <a:gd name="T5" fmla="*/ 9 h 153"/>
              <a:gd name="T6" fmla="*/ 143 w 199"/>
              <a:gd name="T7" fmla="*/ 9 h 153"/>
              <a:gd name="T8" fmla="*/ 134 w 199"/>
              <a:gd name="T9" fmla="*/ 0 h 153"/>
              <a:gd name="T10" fmla="*/ 125 w 199"/>
              <a:gd name="T11" fmla="*/ 0 h 153"/>
              <a:gd name="T12" fmla="*/ 114 w 199"/>
              <a:gd name="T13" fmla="*/ 32 h 153"/>
              <a:gd name="T14" fmla="*/ 84 w 199"/>
              <a:gd name="T15" fmla="*/ 52 h 153"/>
              <a:gd name="T16" fmla="*/ 70 w 199"/>
              <a:gd name="T17" fmla="*/ 60 h 153"/>
              <a:gd name="T18" fmla="*/ 61 w 199"/>
              <a:gd name="T19" fmla="*/ 80 h 153"/>
              <a:gd name="T20" fmla="*/ 61 w 199"/>
              <a:gd name="T21" fmla="*/ 104 h 153"/>
              <a:gd name="T22" fmla="*/ 52 w 199"/>
              <a:gd name="T23" fmla="*/ 124 h 153"/>
              <a:gd name="T24" fmla="*/ 32 w 199"/>
              <a:gd name="T25" fmla="*/ 141 h 153"/>
              <a:gd name="T26" fmla="*/ 0 w 199"/>
              <a:gd name="T27" fmla="*/ 153 h 153"/>
              <a:gd name="T28" fmla="*/ 70 w 199"/>
              <a:gd name="T29" fmla="*/ 153 h 153"/>
              <a:gd name="T30" fmla="*/ 70 w 199"/>
              <a:gd name="T31" fmla="*/ 133 h 153"/>
              <a:gd name="T32" fmla="*/ 84 w 199"/>
              <a:gd name="T33" fmla="*/ 124 h 153"/>
              <a:gd name="T34" fmla="*/ 134 w 199"/>
              <a:gd name="T35" fmla="*/ 112 h 153"/>
              <a:gd name="T36" fmla="*/ 157 w 199"/>
              <a:gd name="T37" fmla="*/ 95 h 153"/>
              <a:gd name="T38" fmla="*/ 157 w 199"/>
              <a:gd name="T39" fmla="*/ 80 h 153"/>
              <a:gd name="T40" fmla="*/ 199 w 199"/>
              <a:gd name="T41" fmla="*/ 72 h 153"/>
              <a:gd name="T42" fmla="*/ 199 w 199"/>
              <a:gd name="T43" fmla="*/ 2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99" h="153">
                <a:moveTo>
                  <a:pt x="199" y="23"/>
                </a:moveTo>
                <a:lnTo>
                  <a:pt x="186" y="9"/>
                </a:lnTo>
                <a:lnTo>
                  <a:pt x="178" y="9"/>
                </a:lnTo>
                <a:lnTo>
                  <a:pt x="143" y="9"/>
                </a:lnTo>
                <a:lnTo>
                  <a:pt x="134" y="0"/>
                </a:lnTo>
                <a:lnTo>
                  <a:pt x="125" y="0"/>
                </a:lnTo>
                <a:lnTo>
                  <a:pt x="114" y="32"/>
                </a:lnTo>
                <a:lnTo>
                  <a:pt x="84" y="52"/>
                </a:lnTo>
                <a:lnTo>
                  <a:pt x="70" y="60"/>
                </a:lnTo>
                <a:lnTo>
                  <a:pt x="61" y="80"/>
                </a:lnTo>
                <a:lnTo>
                  <a:pt x="61" y="104"/>
                </a:lnTo>
                <a:lnTo>
                  <a:pt x="52" y="124"/>
                </a:lnTo>
                <a:lnTo>
                  <a:pt x="32" y="141"/>
                </a:lnTo>
                <a:lnTo>
                  <a:pt x="0" y="153"/>
                </a:lnTo>
                <a:lnTo>
                  <a:pt x="70" y="153"/>
                </a:lnTo>
                <a:lnTo>
                  <a:pt x="70" y="133"/>
                </a:lnTo>
                <a:lnTo>
                  <a:pt x="84" y="124"/>
                </a:lnTo>
                <a:lnTo>
                  <a:pt x="134" y="112"/>
                </a:lnTo>
                <a:lnTo>
                  <a:pt x="157" y="95"/>
                </a:lnTo>
                <a:lnTo>
                  <a:pt x="157" y="80"/>
                </a:lnTo>
                <a:lnTo>
                  <a:pt x="199" y="72"/>
                </a:lnTo>
                <a:lnTo>
                  <a:pt x="199" y="2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6" name="Freeform 317"/>
          <p:cNvSpPr>
            <a:spLocks/>
          </p:cNvSpPr>
          <p:nvPr/>
        </p:nvSpPr>
        <p:spPr bwMode="auto">
          <a:xfrm>
            <a:off x="5195888" y="3703638"/>
            <a:ext cx="277812" cy="427037"/>
          </a:xfrm>
          <a:custGeom>
            <a:avLst/>
            <a:gdLst>
              <a:gd name="T0" fmla="*/ 8 w 175"/>
              <a:gd name="T1" fmla="*/ 153 h 269"/>
              <a:gd name="T2" fmla="*/ 37 w 175"/>
              <a:gd name="T3" fmla="*/ 144 h 269"/>
              <a:gd name="T4" fmla="*/ 72 w 175"/>
              <a:gd name="T5" fmla="*/ 132 h 269"/>
              <a:gd name="T6" fmla="*/ 110 w 175"/>
              <a:gd name="T7" fmla="*/ 84 h 269"/>
              <a:gd name="T8" fmla="*/ 102 w 175"/>
              <a:gd name="T9" fmla="*/ 84 h 269"/>
              <a:gd name="T10" fmla="*/ 48 w 175"/>
              <a:gd name="T11" fmla="*/ 63 h 269"/>
              <a:gd name="T12" fmla="*/ 29 w 175"/>
              <a:gd name="T13" fmla="*/ 31 h 269"/>
              <a:gd name="T14" fmla="*/ 29 w 175"/>
              <a:gd name="T15" fmla="*/ 19 h 269"/>
              <a:gd name="T16" fmla="*/ 29 w 175"/>
              <a:gd name="T17" fmla="*/ 11 h 269"/>
              <a:gd name="T18" fmla="*/ 48 w 175"/>
              <a:gd name="T19" fmla="*/ 31 h 269"/>
              <a:gd name="T20" fmla="*/ 58 w 175"/>
              <a:gd name="T21" fmla="*/ 31 h 269"/>
              <a:gd name="T22" fmla="*/ 102 w 175"/>
              <a:gd name="T23" fmla="*/ 19 h 269"/>
              <a:gd name="T24" fmla="*/ 134 w 175"/>
              <a:gd name="T25" fmla="*/ 19 h 269"/>
              <a:gd name="T26" fmla="*/ 155 w 175"/>
              <a:gd name="T27" fmla="*/ 11 h 269"/>
              <a:gd name="T28" fmla="*/ 163 w 175"/>
              <a:gd name="T29" fmla="*/ 0 h 269"/>
              <a:gd name="T30" fmla="*/ 175 w 175"/>
              <a:gd name="T31" fmla="*/ 11 h 269"/>
              <a:gd name="T32" fmla="*/ 163 w 175"/>
              <a:gd name="T33" fmla="*/ 31 h 269"/>
              <a:gd name="T34" fmla="*/ 134 w 175"/>
              <a:gd name="T35" fmla="*/ 124 h 269"/>
              <a:gd name="T36" fmla="*/ 110 w 175"/>
              <a:gd name="T37" fmla="*/ 153 h 269"/>
              <a:gd name="T38" fmla="*/ 93 w 175"/>
              <a:gd name="T39" fmla="*/ 184 h 269"/>
              <a:gd name="T40" fmla="*/ 37 w 175"/>
              <a:gd name="T41" fmla="*/ 225 h 269"/>
              <a:gd name="T42" fmla="*/ 8 w 175"/>
              <a:gd name="T43" fmla="*/ 269 h 269"/>
              <a:gd name="T44" fmla="*/ 0 w 175"/>
              <a:gd name="T45" fmla="*/ 249 h 269"/>
              <a:gd name="T46" fmla="*/ 0 w 175"/>
              <a:gd name="T47" fmla="*/ 184 h 269"/>
              <a:gd name="T48" fmla="*/ 8 w 175"/>
              <a:gd name="T49" fmla="*/ 153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5" h="269">
                <a:moveTo>
                  <a:pt x="8" y="153"/>
                </a:moveTo>
                <a:lnTo>
                  <a:pt x="37" y="144"/>
                </a:lnTo>
                <a:lnTo>
                  <a:pt x="72" y="132"/>
                </a:lnTo>
                <a:lnTo>
                  <a:pt x="110" y="84"/>
                </a:lnTo>
                <a:lnTo>
                  <a:pt x="102" y="84"/>
                </a:lnTo>
                <a:lnTo>
                  <a:pt x="48" y="63"/>
                </a:lnTo>
                <a:lnTo>
                  <a:pt x="29" y="31"/>
                </a:lnTo>
                <a:lnTo>
                  <a:pt x="29" y="19"/>
                </a:lnTo>
                <a:lnTo>
                  <a:pt x="29" y="11"/>
                </a:lnTo>
                <a:lnTo>
                  <a:pt x="48" y="31"/>
                </a:lnTo>
                <a:lnTo>
                  <a:pt x="58" y="31"/>
                </a:lnTo>
                <a:lnTo>
                  <a:pt x="102" y="19"/>
                </a:lnTo>
                <a:lnTo>
                  <a:pt x="134" y="19"/>
                </a:lnTo>
                <a:lnTo>
                  <a:pt x="155" y="11"/>
                </a:lnTo>
                <a:lnTo>
                  <a:pt x="163" y="0"/>
                </a:lnTo>
                <a:lnTo>
                  <a:pt x="175" y="11"/>
                </a:lnTo>
                <a:lnTo>
                  <a:pt x="163" y="31"/>
                </a:lnTo>
                <a:lnTo>
                  <a:pt x="134" y="124"/>
                </a:lnTo>
                <a:lnTo>
                  <a:pt x="110" y="153"/>
                </a:lnTo>
                <a:lnTo>
                  <a:pt x="93" y="184"/>
                </a:lnTo>
                <a:lnTo>
                  <a:pt x="37" y="225"/>
                </a:lnTo>
                <a:lnTo>
                  <a:pt x="8" y="269"/>
                </a:lnTo>
                <a:lnTo>
                  <a:pt x="0" y="249"/>
                </a:lnTo>
                <a:lnTo>
                  <a:pt x="0" y="184"/>
                </a:lnTo>
                <a:lnTo>
                  <a:pt x="8" y="15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" name="Freeform 318"/>
          <p:cNvSpPr>
            <a:spLocks/>
          </p:cNvSpPr>
          <p:nvPr/>
        </p:nvSpPr>
        <p:spPr bwMode="auto">
          <a:xfrm>
            <a:off x="5195888" y="3703638"/>
            <a:ext cx="277812" cy="427037"/>
          </a:xfrm>
          <a:custGeom>
            <a:avLst/>
            <a:gdLst>
              <a:gd name="T0" fmla="*/ 8 w 175"/>
              <a:gd name="T1" fmla="*/ 153 h 269"/>
              <a:gd name="T2" fmla="*/ 37 w 175"/>
              <a:gd name="T3" fmla="*/ 144 h 269"/>
              <a:gd name="T4" fmla="*/ 72 w 175"/>
              <a:gd name="T5" fmla="*/ 132 h 269"/>
              <a:gd name="T6" fmla="*/ 110 w 175"/>
              <a:gd name="T7" fmla="*/ 84 h 269"/>
              <a:gd name="T8" fmla="*/ 102 w 175"/>
              <a:gd name="T9" fmla="*/ 84 h 269"/>
              <a:gd name="T10" fmla="*/ 48 w 175"/>
              <a:gd name="T11" fmla="*/ 63 h 269"/>
              <a:gd name="T12" fmla="*/ 29 w 175"/>
              <a:gd name="T13" fmla="*/ 31 h 269"/>
              <a:gd name="T14" fmla="*/ 29 w 175"/>
              <a:gd name="T15" fmla="*/ 19 h 269"/>
              <a:gd name="T16" fmla="*/ 29 w 175"/>
              <a:gd name="T17" fmla="*/ 11 h 269"/>
              <a:gd name="T18" fmla="*/ 48 w 175"/>
              <a:gd name="T19" fmla="*/ 31 h 269"/>
              <a:gd name="T20" fmla="*/ 58 w 175"/>
              <a:gd name="T21" fmla="*/ 31 h 269"/>
              <a:gd name="T22" fmla="*/ 102 w 175"/>
              <a:gd name="T23" fmla="*/ 19 h 269"/>
              <a:gd name="T24" fmla="*/ 134 w 175"/>
              <a:gd name="T25" fmla="*/ 19 h 269"/>
              <a:gd name="T26" fmla="*/ 155 w 175"/>
              <a:gd name="T27" fmla="*/ 11 h 269"/>
              <a:gd name="T28" fmla="*/ 163 w 175"/>
              <a:gd name="T29" fmla="*/ 0 h 269"/>
              <a:gd name="T30" fmla="*/ 175 w 175"/>
              <a:gd name="T31" fmla="*/ 11 h 269"/>
              <a:gd name="T32" fmla="*/ 163 w 175"/>
              <a:gd name="T33" fmla="*/ 31 h 269"/>
              <a:gd name="T34" fmla="*/ 134 w 175"/>
              <a:gd name="T35" fmla="*/ 124 h 269"/>
              <a:gd name="T36" fmla="*/ 110 w 175"/>
              <a:gd name="T37" fmla="*/ 153 h 269"/>
              <a:gd name="T38" fmla="*/ 93 w 175"/>
              <a:gd name="T39" fmla="*/ 184 h 269"/>
              <a:gd name="T40" fmla="*/ 37 w 175"/>
              <a:gd name="T41" fmla="*/ 225 h 269"/>
              <a:gd name="T42" fmla="*/ 8 w 175"/>
              <a:gd name="T43" fmla="*/ 269 h 269"/>
              <a:gd name="T44" fmla="*/ 0 w 175"/>
              <a:gd name="T45" fmla="*/ 249 h 269"/>
              <a:gd name="T46" fmla="*/ 0 w 175"/>
              <a:gd name="T47" fmla="*/ 184 h 269"/>
              <a:gd name="T48" fmla="*/ 8 w 175"/>
              <a:gd name="T49" fmla="*/ 153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5" h="269">
                <a:moveTo>
                  <a:pt x="8" y="153"/>
                </a:moveTo>
                <a:lnTo>
                  <a:pt x="37" y="144"/>
                </a:lnTo>
                <a:lnTo>
                  <a:pt x="72" y="132"/>
                </a:lnTo>
                <a:lnTo>
                  <a:pt x="110" y="84"/>
                </a:lnTo>
                <a:lnTo>
                  <a:pt x="102" y="84"/>
                </a:lnTo>
                <a:lnTo>
                  <a:pt x="48" y="63"/>
                </a:lnTo>
                <a:lnTo>
                  <a:pt x="29" y="31"/>
                </a:lnTo>
                <a:lnTo>
                  <a:pt x="29" y="19"/>
                </a:lnTo>
                <a:lnTo>
                  <a:pt x="29" y="11"/>
                </a:lnTo>
                <a:lnTo>
                  <a:pt x="48" y="31"/>
                </a:lnTo>
                <a:lnTo>
                  <a:pt x="58" y="31"/>
                </a:lnTo>
                <a:lnTo>
                  <a:pt x="102" y="19"/>
                </a:lnTo>
                <a:lnTo>
                  <a:pt x="134" y="19"/>
                </a:lnTo>
                <a:lnTo>
                  <a:pt x="155" y="11"/>
                </a:lnTo>
                <a:lnTo>
                  <a:pt x="163" y="0"/>
                </a:lnTo>
                <a:lnTo>
                  <a:pt x="175" y="11"/>
                </a:lnTo>
                <a:lnTo>
                  <a:pt x="163" y="31"/>
                </a:lnTo>
                <a:lnTo>
                  <a:pt x="134" y="124"/>
                </a:lnTo>
                <a:lnTo>
                  <a:pt x="110" y="153"/>
                </a:lnTo>
                <a:lnTo>
                  <a:pt x="93" y="184"/>
                </a:lnTo>
                <a:lnTo>
                  <a:pt x="37" y="225"/>
                </a:lnTo>
                <a:lnTo>
                  <a:pt x="8" y="269"/>
                </a:lnTo>
                <a:lnTo>
                  <a:pt x="0" y="249"/>
                </a:lnTo>
                <a:lnTo>
                  <a:pt x="0" y="184"/>
                </a:lnTo>
                <a:lnTo>
                  <a:pt x="8" y="15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8" name="Freeform 319"/>
          <p:cNvSpPr>
            <a:spLocks/>
          </p:cNvSpPr>
          <p:nvPr/>
        </p:nvSpPr>
        <p:spPr bwMode="auto">
          <a:xfrm>
            <a:off x="3594100" y="3638550"/>
            <a:ext cx="84138" cy="38100"/>
          </a:xfrm>
          <a:custGeom>
            <a:avLst/>
            <a:gdLst>
              <a:gd name="T0" fmla="*/ 0 w 53"/>
              <a:gd name="T1" fmla="*/ 24 h 24"/>
              <a:gd name="T2" fmla="*/ 0 w 53"/>
              <a:gd name="T3" fmla="*/ 13 h 24"/>
              <a:gd name="T4" fmla="*/ 17 w 53"/>
              <a:gd name="T5" fmla="*/ 0 h 24"/>
              <a:gd name="T6" fmla="*/ 53 w 53"/>
              <a:gd name="T7" fmla="*/ 13 h 24"/>
              <a:gd name="T8" fmla="*/ 40 w 53"/>
              <a:gd name="T9" fmla="*/ 24 h 24"/>
              <a:gd name="T10" fmla="*/ 17 w 53"/>
              <a:gd name="T11" fmla="*/ 13 h 24"/>
              <a:gd name="T12" fmla="*/ 0 w 53"/>
              <a:gd name="T13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24">
                <a:moveTo>
                  <a:pt x="0" y="24"/>
                </a:moveTo>
                <a:lnTo>
                  <a:pt x="0" y="13"/>
                </a:lnTo>
                <a:lnTo>
                  <a:pt x="17" y="0"/>
                </a:lnTo>
                <a:lnTo>
                  <a:pt x="53" y="13"/>
                </a:lnTo>
                <a:lnTo>
                  <a:pt x="40" y="24"/>
                </a:lnTo>
                <a:lnTo>
                  <a:pt x="17" y="13"/>
                </a:lnTo>
                <a:lnTo>
                  <a:pt x="0" y="2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9" name="Freeform 320"/>
          <p:cNvSpPr>
            <a:spLocks/>
          </p:cNvSpPr>
          <p:nvPr/>
        </p:nvSpPr>
        <p:spPr bwMode="auto">
          <a:xfrm>
            <a:off x="3594100" y="3638550"/>
            <a:ext cx="84138" cy="38100"/>
          </a:xfrm>
          <a:custGeom>
            <a:avLst/>
            <a:gdLst>
              <a:gd name="T0" fmla="*/ 0 w 53"/>
              <a:gd name="T1" fmla="*/ 24 h 24"/>
              <a:gd name="T2" fmla="*/ 0 w 53"/>
              <a:gd name="T3" fmla="*/ 13 h 24"/>
              <a:gd name="T4" fmla="*/ 17 w 53"/>
              <a:gd name="T5" fmla="*/ 0 h 24"/>
              <a:gd name="T6" fmla="*/ 53 w 53"/>
              <a:gd name="T7" fmla="*/ 13 h 24"/>
              <a:gd name="T8" fmla="*/ 40 w 53"/>
              <a:gd name="T9" fmla="*/ 24 h 24"/>
              <a:gd name="T10" fmla="*/ 17 w 53"/>
              <a:gd name="T11" fmla="*/ 13 h 24"/>
              <a:gd name="T12" fmla="*/ 0 w 53"/>
              <a:gd name="T13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24">
                <a:moveTo>
                  <a:pt x="0" y="24"/>
                </a:moveTo>
                <a:lnTo>
                  <a:pt x="0" y="13"/>
                </a:lnTo>
                <a:lnTo>
                  <a:pt x="17" y="0"/>
                </a:lnTo>
                <a:lnTo>
                  <a:pt x="53" y="13"/>
                </a:lnTo>
                <a:lnTo>
                  <a:pt x="40" y="24"/>
                </a:lnTo>
                <a:lnTo>
                  <a:pt x="17" y="13"/>
                </a:lnTo>
                <a:lnTo>
                  <a:pt x="0" y="2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0" name="Freeform 321"/>
          <p:cNvSpPr>
            <a:spLocks/>
          </p:cNvSpPr>
          <p:nvPr/>
        </p:nvSpPr>
        <p:spPr bwMode="auto">
          <a:xfrm>
            <a:off x="3594100" y="3687763"/>
            <a:ext cx="84138" cy="46037"/>
          </a:xfrm>
          <a:custGeom>
            <a:avLst/>
            <a:gdLst>
              <a:gd name="T0" fmla="*/ 53 w 53"/>
              <a:gd name="T1" fmla="*/ 0 h 29"/>
              <a:gd name="T2" fmla="*/ 0 w 53"/>
              <a:gd name="T3" fmla="*/ 0 h 29"/>
              <a:gd name="T4" fmla="*/ 8 w 53"/>
              <a:gd name="T5" fmla="*/ 9 h 29"/>
              <a:gd name="T6" fmla="*/ 17 w 53"/>
              <a:gd name="T7" fmla="*/ 9 h 29"/>
              <a:gd name="T8" fmla="*/ 17 w 53"/>
              <a:gd name="T9" fmla="*/ 29 h 29"/>
              <a:gd name="T10" fmla="*/ 32 w 53"/>
              <a:gd name="T11" fmla="*/ 29 h 29"/>
              <a:gd name="T12" fmla="*/ 32 w 53"/>
              <a:gd name="T13" fmla="*/ 20 h 29"/>
              <a:gd name="T14" fmla="*/ 53 w 53"/>
              <a:gd name="T15" fmla="*/ 20 h 29"/>
              <a:gd name="T16" fmla="*/ 53 w 53"/>
              <a:gd name="T17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" h="29">
                <a:moveTo>
                  <a:pt x="53" y="0"/>
                </a:moveTo>
                <a:lnTo>
                  <a:pt x="0" y="0"/>
                </a:lnTo>
                <a:lnTo>
                  <a:pt x="8" y="9"/>
                </a:lnTo>
                <a:lnTo>
                  <a:pt x="17" y="9"/>
                </a:lnTo>
                <a:lnTo>
                  <a:pt x="17" y="29"/>
                </a:lnTo>
                <a:lnTo>
                  <a:pt x="32" y="29"/>
                </a:lnTo>
                <a:lnTo>
                  <a:pt x="32" y="20"/>
                </a:lnTo>
                <a:lnTo>
                  <a:pt x="53" y="20"/>
                </a:lnTo>
                <a:lnTo>
                  <a:pt x="53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1" name="Freeform 322"/>
          <p:cNvSpPr>
            <a:spLocks/>
          </p:cNvSpPr>
          <p:nvPr/>
        </p:nvSpPr>
        <p:spPr bwMode="auto">
          <a:xfrm>
            <a:off x="3594100" y="3687763"/>
            <a:ext cx="84138" cy="46037"/>
          </a:xfrm>
          <a:custGeom>
            <a:avLst/>
            <a:gdLst>
              <a:gd name="T0" fmla="*/ 53 w 53"/>
              <a:gd name="T1" fmla="*/ 0 h 29"/>
              <a:gd name="T2" fmla="*/ 0 w 53"/>
              <a:gd name="T3" fmla="*/ 0 h 29"/>
              <a:gd name="T4" fmla="*/ 8 w 53"/>
              <a:gd name="T5" fmla="*/ 9 h 29"/>
              <a:gd name="T6" fmla="*/ 17 w 53"/>
              <a:gd name="T7" fmla="*/ 9 h 29"/>
              <a:gd name="T8" fmla="*/ 17 w 53"/>
              <a:gd name="T9" fmla="*/ 29 h 29"/>
              <a:gd name="T10" fmla="*/ 32 w 53"/>
              <a:gd name="T11" fmla="*/ 29 h 29"/>
              <a:gd name="T12" fmla="*/ 32 w 53"/>
              <a:gd name="T13" fmla="*/ 20 h 29"/>
              <a:gd name="T14" fmla="*/ 53 w 53"/>
              <a:gd name="T15" fmla="*/ 20 h 29"/>
              <a:gd name="T16" fmla="*/ 53 w 53"/>
              <a:gd name="T17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" h="29">
                <a:moveTo>
                  <a:pt x="53" y="0"/>
                </a:moveTo>
                <a:lnTo>
                  <a:pt x="0" y="0"/>
                </a:lnTo>
                <a:lnTo>
                  <a:pt x="8" y="9"/>
                </a:lnTo>
                <a:lnTo>
                  <a:pt x="17" y="9"/>
                </a:lnTo>
                <a:lnTo>
                  <a:pt x="17" y="29"/>
                </a:lnTo>
                <a:lnTo>
                  <a:pt x="32" y="29"/>
                </a:lnTo>
                <a:lnTo>
                  <a:pt x="32" y="20"/>
                </a:lnTo>
                <a:lnTo>
                  <a:pt x="53" y="20"/>
                </a:lnTo>
                <a:lnTo>
                  <a:pt x="53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2" name="Freeform 323"/>
          <p:cNvSpPr>
            <a:spLocks/>
          </p:cNvSpPr>
          <p:nvPr/>
        </p:nvSpPr>
        <p:spPr bwMode="auto">
          <a:xfrm>
            <a:off x="3678238" y="3770313"/>
            <a:ext cx="79375" cy="96837"/>
          </a:xfrm>
          <a:custGeom>
            <a:avLst/>
            <a:gdLst>
              <a:gd name="T0" fmla="*/ 0 w 50"/>
              <a:gd name="T1" fmla="*/ 9 h 61"/>
              <a:gd name="T2" fmla="*/ 19 w 50"/>
              <a:gd name="T3" fmla="*/ 0 h 61"/>
              <a:gd name="T4" fmla="*/ 39 w 50"/>
              <a:gd name="T5" fmla="*/ 0 h 61"/>
              <a:gd name="T6" fmla="*/ 50 w 50"/>
              <a:gd name="T7" fmla="*/ 20 h 61"/>
              <a:gd name="T8" fmla="*/ 50 w 50"/>
              <a:gd name="T9" fmla="*/ 28 h 61"/>
              <a:gd name="T10" fmla="*/ 28 w 50"/>
              <a:gd name="T11" fmla="*/ 61 h 61"/>
              <a:gd name="T12" fmla="*/ 8 w 50"/>
              <a:gd name="T13" fmla="*/ 41 h 61"/>
              <a:gd name="T14" fmla="*/ 0 w 50"/>
              <a:gd name="T15" fmla="*/ 9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" h="61">
                <a:moveTo>
                  <a:pt x="0" y="9"/>
                </a:moveTo>
                <a:lnTo>
                  <a:pt x="19" y="0"/>
                </a:lnTo>
                <a:lnTo>
                  <a:pt x="39" y="0"/>
                </a:lnTo>
                <a:lnTo>
                  <a:pt x="50" y="20"/>
                </a:lnTo>
                <a:lnTo>
                  <a:pt x="50" y="28"/>
                </a:lnTo>
                <a:lnTo>
                  <a:pt x="28" y="61"/>
                </a:lnTo>
                <a:lnTo>
                  <a:pt x="8" y="41"/>
                </a:lnTo>
                <a:lnTo>
                  <a:pt x="0" y="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3" name="Freeform 324"/>
          <p:cNvSpPr>
            <a:spLocks/>
          </p:cNvSpPr>
          <p:nvPr/>
        </p:nvSpPr>
        <p:spPr bwMode="auto">
          <a:xfrm>
            <a:off x="3678238" y="3770313"/>
            <a:ext cx="79375" cy="96837"/>
          </a:xfrm>
          <a:custGeom>
            <a:avLst/>
            <a:gdLst>
              <a:gd name="T0" fmla="*/ 0 w 50"/>
              <a:gd name="T1" fmla="*/ 9 h 61"/>
              <a:gd name="T2" fmla="*/ 19 w 50"/>
              <a:gd name="T3" fmla="*/ 0 h 61"/>
              <a:gd name="T4" fmla="*/ 39 w 50"/>
              <a:gd name="T5" fmla="*/ 0 h 61"/>
              <a:gd name="T6" fmla="*/ 50 w 50"/>
              <a:gd name="T7" fmla="*/ 20 h 61"/>
              <a:gd name="T8" fmla="*/ 50 w 50"/>
              <a:gd name="T9" fmla="*/ 28 h 61"/>
              <a:gd name="T10" fmla="*/ 28 w 50"/>
              <a:gd name="T11" fmla="*/ 61 h 61"/>
              <a:gd name="T12" fmla="*/ 8 w 50"/>
              <a:gd name="T13" fmla="*/ 41 h 61"/>
              <a:gd name="T14" fmla="*/ 0 w 50"/>
              <a:gd name="T15" fmla="*/ 9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" h="61">
                <a:moveTo>
                  <a:pt x="0" y="9"/>
                </a:moveTo>
                <a:lnTo>
                  <a:pt x="19" y="0"/>
                </a:lnTo>
                <a:lnTo>
                  <a:pt x="39" y="0"/>
                </a:lnTo>
                <a:lnTo>
                  <a:pt x="50" y="20"/>
                </a:lnTo>
                <a:lnTo>
                  <a:pt x="50" y="28"/>
                </a:lnTo>
                <a:lnTo>
                  <a:pt x="28" y="61"/>
                </a:lnTo>
                <a:lnTo>
                  <a:pt x="8" y="41"/>
                </a:lnTo>
                <a:lnTo>
                  <a:pt x="0" y="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4" name="Freeform 325"/>
          <p:cNvSpPr>
            <a:spLocks/>
          </p:cNvSpPr>
          <p:nvPr/>
        </p:nvSpPr>
        <p:spPr bwMode="auto">
          <a:xfrm>
            <a:off x="4857750" y="4143375"/>
            <a:ext cx="49213" cy="68263"/>
          </a:xfrm>
          <a:custGeom>
            <a:avLst/>
            <a:gdLst>
              <a:gd name="T0" fmla="*/ 0 w 31"/>
              <a:gd name="T1" fmla="*/ 12 h 43"/>
              <a:gd name="T2" fmla="*/ 14 w 31"/>
              <a:gd name="T3" fmla="*/ 20 h 43"/>
              <a:gd name="T4" fmla="*/ 14 w 31"/>
              <a:gd name="T5" fmla="*/ 43 h 43"/>
              <a:gd name="T6" fmla="*/ 31 w 31"/>
              <a:gd name="T7" fmla="*/ 20 h 43"/>
              <a:gd name="T8" fmla="*/ 31 w 31"/>
              <a:gd name="T9" fmla="*/ 0 h 43"/>
              <a:gd name="T10" fmla="*/ 0 w 31"/>
              <a:gd name="T11" fmla="*/ 1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" h="43">
                <a:moveTo>
                  <a:pt x="0" y="12"/>
                </a:moveTo>
                <a:lnTo>
                  <a:pt x="14" y="20"/>
                </a:lnTo>
                <a:lnTo>
                  <a:pt x="14" y="43"/>
                </a:lnTo>
                <a:lnTo>
                  <a:pt x="31" y="20"/>
                </a:lnTo>
                <a:lnTo>
                  <a:pt x="31" y="0"/>
                </a:lnTo>
                <a:lnTo>
                  <a:pt x="0" y="1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5" name="Freeform 326"/>
          <p:cNvSpPr>
            <a:spLocks/>
          </p:cNvSpPr>
          <p:nvPr/>
        </p:nvSpPr>
        <p:spPr bwMode="auto">
          <a:xfrm>
            <a:off x="4857750" y="4143375"/>
            <a:ext cx="49213" cy="68263"/>
          </a:xfrm>
          <a:custGeom>
            <a:avLst/>
            <a:gdLst>
              <a:gd name="T0" fmla="*/ 0 w 31"/>
              <a:gd name="T1" fmla="*/ 12 h 43"/>
              <a:gd name="T2" fmla="*/ 14 w 31"/>
              <a:gd name="T3" fmla="*/ 20 h 43"/>
              <a:gd name="T4" fmla="*/ 14 w 31"/>
              <a:gd name="T5" fmla="*/ 43 h 43"/>
              <a:gd name="T6" fmla="*/ 31 w 31"/>
              <a:gd name="T7" fmla="*/ 20 h 43"/>
              <a:gd name="T8" fmla="*/ 31 w 31"/>
              <a:gd name="T9" fmla="*/ 0 h 43"/>
              <a:gd name="T10" fmla="*/ 0 w 31"/>
              <a:gd name="T11" fmla="*/ 1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" h="43">
                <a:moveTo>
                  <a:pt x="0" y="12"/>
                </a:moveTo>
                <a:lnTo>
                  <a:pt x="14" y="20"/>
                </a:lnTo>
                <a:lnTo>
                  <a:pt x="14" y="43"/>
                </a:lnTo>
                <a:lnTo>
                  <a:pt x="31" y="20"/>
                </a:lnTo>
                <a:lnTo>
                  <a:pt x="31" y="0"/>
                </a:lnTo>
                <a:lnTo>
                  <a:pt x="0" y="1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6" name="Freeform 327"/>
          <p:cNvSpPr>
            <a:spLocks/>
          </p:cNvSpPr>
          <p:nvPr/>
        </p:nvSpPr>
        <p:spPr bwMode="auto">
          <a:xfrm>
            <a:off x="4591050" y="4638675"/>
            <a:ext cx="265113" cy="274638"/>
          </a:xfrm>
          <a:custGeom>
            <a:avLst/>
            <a:gdLst>
              <a:gd name="T0" fmla="*/ 93 w 167"/>
              <a:gd name="T1" fmla="*/ 0 h 173"/>
              <a:gd name="T2" fmla="*/ 73 w 167"/>
              <a:gd name="T3" fmla="*/ 0 h 173"/>
              <a:gd name="T4" fmla="*/ 64 w 167"/>
              <a:gd name="T5" fmla="*/ 11 h 173"/>
              <a:gd name="T6" fmla="*/ 64 w 167"/>
              <a:gd name="T7" fmla="*/ 0 h 173"/>
              <a:gd name="T8" fmla="*/ 20 w 167"/>
              <a:gd name="T9" fmla="*/ 11 h 173"/>
              <a:gd name="T10" fmla="*/ 20 w 167"/>
              <a:gd name="T11" fmla="*/ 72 h 173"/>
              <a:gd name="T12" fmla="*/ 0 w 167"/>
              <a:gd name="T13" fmla="*/ 83 h 173"/>
              <a:gd name="T14" fmla="*/ 0 w 167"/>
              <a:gd name="T15" fmla="*/ 135 h 173"/>
              <a:gd name="T16" fmla="*/ 20 w 167"/>
              <a:gd name="T17" fmla="*/ 144 h 173"/>
              <a:gd name="T18" fmla="*/ 11 w 167"/>
              <a:gd name="T19" fmla="*/ 164 h 173"/>
              <a:gd name="T20" fmla="*/ 20 w 167"/>
              <a:gd name="T21" fmla="*/ 173 h 173"/>
              <a:gd name="T22" fmla="*/ 40 w 167"/>
              <a:gd name="T23" fmla="*/ 164 h 173"/>
              <a:gd name="T24" fmla="*/ 64 w 167"/>
              <a:gd name="T25" fmla="*/ 144 h 173"/>
              <a:gd name="T26" fmla="*/ 84 w 167"/>
              <a:gd name="T27" fmla="*/ 144 h 173"/>
              <a:gd name="T28" fmla="*/ 93 w 167"/>
              <a:gd name="T29" fmla="*/ 144 h 173"/>
              <a:gd name="T30" fmla="*/ 137 w 167"/>
              <a:gd name="T31" fmla="*/ 103 h 173"/>
              <a:gd name="T32" fmla="*/ 167 w 167"/>
              <a:gd name="T33" fmla="*/ 83 h 173"/>
              <a:gd name="T34" fmla="*/ 146 w 167"/>
              <a:gd name="T35" fmla="*/ 72 h 173"/>
              <a:gd name="T36" fmla="*/ 137 w 167"/>
              <a:gd name="T37" fmla="*/ 48 h 173"/>
              <a:gd name="T38" fmla="*/ 116 w 167"/>
              <a:gd name="T39" fmla="*/ 32 h 173"/>
              <a:gd name="T40" fmla="*/ 93 w 167"/>
              <a:gd name="T41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7" h="173">
                <a:moveTo>
                  <a:pt x="93" y="0"/>
                </a:moveTo>
                <a:lnTo>
                  <a:pt x="73" y="0"/>
                </a:lnTo>
                <a:lnTo>
                  <a:pt x="64" y="11"/>
                </a:lnTo>
                <a:lnTo>
                  <a:pt x="64" y="0"/>
                </a:lnTo>
                <a:lnTo>
                  <a:pt x="20" y="11"/>
                </a:lnTo>
                <a:lnTo>
                  <a:pt x="20" y="72"/>
                </a:lnTo>
                <a:lnTo>
                  <a:pt x="0" y="83"/>
                </a:lnTo>
                <a:lnTo>
                  <a:pt x="0" y="135"/>
                </a:lnTo>
                <a:lnTo>
                  <a:pt x="20" y="144"/>
                </a:lnTo>
                <a:lnTo>
                  <a:pt x="11" y="164"/>
                </a:lnTo>
                <a:lnTo>
                  <a:pt x="20" y="173"/>
                </a:lnTo>
                <a:lnTo>
                  <a:pt x="40" y="164"/>
                </a:lnTo>
                <a:lnTo>
                  <a:pt x="64" y="144"/>
                </a:lnTo>
                <a:lnTo>
                  <a:pt x="84" y="144"/>
                </a:lnTo>
                <a:lnTo>
                  <a:pt x="93" y="144"/>
                </a:lnTo>
                <a:lnTo>
                  <a:pt x="137" y="103"/>
                </a:lnTo>
                <a:lnTo>
                  <a:pt x="167" y="83"/>
                </a:lnTo>
                <a:lnTo>
                  <a:pt x="146" y="72"/>
                </a:lnTo>
                <a:lnTo>
                  <a:pt x="137" y="48"/>
                </a:lnTo>
                <a:lnTo>
                  <a:pt x="116" y="32"/>
                </a:lnTo>
                <a:lnTo>
                  <a:pt x="93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7" name="Freeform 328"/>
          <p:cNvSpPr>
            <a:spLocks/>
          </p:cNvSpPr>
          <p:nvPr/>
        </p:nvSpPr>
        <p:spPr bwMode="auto">
          <a:xfrm>
            <a:off x="4591050" y="4638675"/>
            <a:ext cx="265113" cy="274638"/>
          </a:xfrm>
          <a:custGeom>
            <a:avLst/>
            <a:gdLst>
              <a:gd name="T0" fmla="*/ 93 w 167"/>
              <a:gd name="T1" fmla="*/ 0 h 173"/>
              <a:gd name="T2" fmla="*/ 73 w 167"/>
              <a:gd name="T3" fmla="*/ 0 h 173"/>
              <a:gd name="T4" fmla="*/ 64 w 167"/>
              <a:gd name="T5" fmla="*/ 11 h 173"/>
              <a:gd name="T6" fmla="*/ 64 w 167"/>
              <a:gd name="T7" fmla="*/ 0 h 173"/>
              <a:gd name="T8" fmla="*/ 20 w 167"/>
              <a:gd name="T9" fmla="*/ 11 h 173"/>
              <a:gd name="T10" fmla="*/ 20 w 167"/>
              <a:gd name="T11" fmla="*/ 72 h 173"/>
              <a:gd name="T12" fmla="*/ 0 w 167"/>
              <a:gd name="T13" fmla="*/ 83 h 173"/>
              <a:gd name="T14" fmla="*/ 0 w 167"/>
              <a:gd name="T15" fmla="*/ 135 h 173"/>
              <a:gd name="T16" fmla="*/ 20 w 167"/>
              <a:gd name="T17" fmla="*/ 144 h 173"/>
              <a:gd name="T18" fmla="*/ 11 w 167"/>
              <a:gd name="T19" fmla="*/ 164 h 173"/>
              <a:gd name="T20" fmla="*/ 20 w 167"/>
              <a:gd name="T21" fmla="*/ 173 h 173"/>
              <a:gd name="T22" fmla="*/ 40 w 167"/>
              <a:gd name="T23" fmla="*/ 164 h 173"/>
              <a:gd name="T24" fmla="*/ 64 w 167"/>
              <a:gd name="T25" fmla="*/ 144 h 173"/>
              <a:gd name="T26" fmla="*/ 84 w 167"/>
              <a:gd name="T27" fmla="*/ 144 h 173"/>
              <a:gd name="T28" fmla="*/ 93 w 167"/>
              <a:gd name="T29" fmla="*/ 144 h 173"/>
              <a:gd name="T30" fmla="*/ 137 w 167"/>
              <a:gd name="T31" fmla="*/ 103 h 173"/>
              <a:gd name="T32" fmla="*/ 167 w 167"/>
              <a:gd name="T33" fmla="*/ 83 h 173"/>
              <a:gd name="T34" fmla="*/ 146 w 167"/>
              <a:gd name="T35" fmla="*/ 72 h 173"/>
              <a:gd name="T36" fmla="*/ 137 w 167"/>
              <a:gd name="T37" fmla="*/ 48 h 173"/>
              <a:gd name="T38" fmla="*/ 116 w 167"/>
              <a:gd name="T39" fmla="*/ 32 h 173"/>
              <a:gd name="T40" fmla="*/ 93 w 167"/>
              <a:gd name="T41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7" h="173">
                <a:moveTo>
                  <a:pt x="93" y="0"/>
                </a:moveTo>
                <a:lnTo>
                  <a:pt x="73" y="0"/>
                </a:lnTo>
                <a:lnTo>
                  <a:pt x="64" y="11"/>
                </a:lnTo>
                <a:lnTo>
                  <a:pt x="64" y="0"/>
                </a:lnTo>
                <a:lnTo>
                  <a:pt x="20" y="11"/>
                </a:lnTo>
                <a:lnTo>
                  <a:pt x="20" y="72"/>
                </a:lnTo>
                <a:lnTo>
                  <a:pt x="0" y="83"/>
                </a:lnTo>
                <a:lnTo>
                  <a:pt x="0" y="135"/>
                </a:lnTo>
                <a:lnTo>
                  <a:pt x="20" y="144"/>
                </a:lnTo>
                <a:lnTo>
                  <a:pt x="11" y="164"/>
                </a:lnTo>
                <a:lnTo>
                  <a:pt x="20" y="173"/>
                </a:lnTo>
                <a:lnTo>
                  <a:pt x="40" y="164"/>
                </a:lnTo>
                <a:lnTo>
                  <a:pt x="64" y="144"/>
                </a:lnTo>
                <a:lnTo>
                  <a:pt x="84" y="144"/>
                </a:lnTo>
                <a:lnTo>
                  <a:pt x="93" y="144"/>
                </a:lnTo>
                <a:lnTo>
                  <a:pt x="137" y="103"/>
                </a:lnTo>
                <a:lnTo>
                  <a:pt x="167" y="83"/>
                </a:lnTo>
                <a:lnTo>
                  <a:pt x="146" y="72"/>
                </a:lnTo>
                <a:lnTo>
                  <a:pt x="137" y="48"/>
                </a:lnTo>
                <a:lnTo>
                  <a:pt x="116" y="32"/>
                </a:lnTo>
                <a:lnTo>
                  <a:pt x="93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8" name="Freeform 329"/>
          <p:cNvSpPr>
            <a:spLocks/>
          </p:cNvSpPr>
          <p:nvPr/>
        </p:nvSpPr>
        <p:spPr bwMode="auto">
          <a:xfrm>
            <a:off x="3049588" y="5964238"/>
            <a:ext cx="68262" cy="38100"/>
          </a:xfrm>
          <a:custGeom>
            <a:avLst/>
            <a:gdLst>
              <a:gd name="T0" fmla="*/ 0 w 43"/>
              <a:gd name="T1" fmla="*/ 24 h 24"/>
              <a:gd name="T2" fmla="*/ 22 w 43"/>
              <a:gd name="T3" fmla="*/ 0 h 24"/>
              <a:gd name="T4" fmla="*/ 43 w 43"/>
              <a:gd name="T5" fmla="*/ 0 h 24"/>
              <a:gd name="T6" fmla="*/ 11 w 43"/>
              <a:gd name="T7" fmla="*/ 24 h 24"/>
              <a:gd name="T8" fmla="*/ 0 w 43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24">
                <a:moveTo>
                  <a:pt x="0" y="24"/>
                </a:moveTo>
                <a:lnTo>
                  <a:pt x="22" y="0"/>
                </a:lnTo>
                <a:lnTo>
                  <a:pt x="43" y="0"/>
                </a:lnTo>
                <a:lnTo>
                  <a:pt x="11" y="24"/>
                </a:lnTo>
                <a:lnTo>
                  <a:pt x="0" y="2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9" name="Freeform 330"/>
          <p:cNvSpPr>
            <a:spLocks/>
          </p:cNvSpPr>
          <p:nvPr/>
        </p:nvSpPr>
        <p:spPr bwMode="auto">
          <a:xfrm>
            <a:off x="3049588" y="5964238"/>
            <a:ext cx="68262" cy="38100"/>
          </a:xfrm>
          <a:custGeom>
            <a:avLst/>
            <a:gdLst>
              <a:gd name="T0" fmla="*/ 0 w 43"/>
              <a:gd name="T1" fmla="*/ 24 h 24"/>
              <a:gd name="T2" fmla="*/ 22 w 43"/>
              <a:gd name="T3" fmla="*/ 0 h 24"/>
              <a:gd name="T4" fmla="*/ 43 w 43"/>
              <a:gd name="T5" fmla="*/ 0 h 24"/>
              <a:gd name="T6" fmla="*/ 11 w 43"/>
              <a:gd name="T7" fmla="*/ 24 h 24"/>
              <a:gd name="T8" fmla="*/ 0 w 43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24">
                <a:moveTo>
                  <a:pt x="0" y="24"/>
                </a:moveTo>
                <a:lnTo>
                  <a:pt x="22" y="0"/>
                </a:lnTo>
                <a:lnTo>
                  <a:pt x="43" y="0"/>
                </a:lnTo>
                <a:lnTo>
                  <a:pt x="11" y="24"/>
                </a:lnTo>
                <a:lnTo>
                  <a:pt x="0" y="2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0" name="Freeform 331"/>
          <p:cNvSpPr>
            <a:spLocks/>
          </p:cNvSpPr>
          <p:nvPr/>
        </p:nvSpPr>
        <p:spPr bwMode="auto">
          <a:xfrm>
            <a:off x="2900363" y="5670550"/>
            <a:ext cx="68262" cy="38100"/>
          </a:xfrm>
          <a:custGeom>
            <a:avLst/>
            <a:gdLst>
              <a:gd name="T0" fmla="*/ 0 w 43"/>
              <a:gd name="T1" fmla="*/ 0 h 24"/>
              <a:gd name="T2" fmla="*/ 8 w 43"/>
              <a:gd name="T3" fmla="*/ 24 h 24"/>
              <a:gd name="T4" fmla="*/ 8 w 43"/>
              <a:gd name="T5" fmla="*/ 0 h 24"/>
              <a:gd name="T6" fmla="*/ 0 w 43"/>
              <a:gd name="T7" fmla="*/ 0 h 24"/>
              <a:gd name="T8" fmla="*/ 8 w 43"/>
              <a:gd name="T9" fmla="*/ 0 h 24"/>
              <a:gd name="T10" fmla="*/ 28 w 43"/>
              <a:gd name="T11" fmla="*/ 0 h 24"/>
              <a:gd name="T12" fmla="*/ 43 w 43"/>
              <a:gd name="T13" fmla="*/ 0 h 24"/>
              <a:gd name="T14" fmla="*/ 20 w 43"/>
              <a:gd name="T15" fmla="*/ 24 h 24"/>
              <a:gd name="T16" fmla="*/ 0 w 43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" h="24">
                <a:moveTo>
                  <a:pt x="0" y="0"/>
                </a:moveTo>
                <a:lnTo>
                  <a:pt x="8" y="24"/>
                </a:lnTo>
                <a:lnTo>
                  <a:pt x="8" y="0"/>
                </a:lnTo>
                <a:lnTo>
                  <a:pt x="0" y="0"/>
                </a:lnTo>
                <a:lnTo>
                  <a:pt x="8" y="0"/>
                </a:lnTo>
                <a:lnTo>
                  <a:pt x="28" y="0"/>
                </a:lnTo>
                <a:lnTo>
                  <a:pt x="43" y="0"/>
                </a:lnTo>
                <a:lnTo>
                  <a:pt x="20" y="24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1" name="Freeform 332"/>
          <p:cNvSpPr>
            <a:spLocks/>
          </p:cNvSpPr>
          <p:nvPr/>
        </p:nvSpPr>
        <p:spPr bwMode="auto">
          <a:xfrm>
            <a:off x="2900363" y="5670550"/>
            <a:ext cx="68262" cy="38100"/>
          </a:xfrm>
          <a:custGeom>
            <a:avLst/>
            <a:gdLst>
              <a:gd name="T0" fmla="*/ 0 w 43"/>
              <a:gd name="T1" fmla="*/ 0 h 24"/>
              <a:gd name="T2" fmla="*/ 8 w 43"/>
              <a:gd name="T3" fmla="*/ 24 h 24"/>
              <a:gd name="T4" fmla="*/ 8 w 43"/>
              <a:gd name="T5" fmla="*/ 0 h 24"/>
              <a:gd name="T6" fmla="*/ 0 w 43"/>
              <a:gd name="T7" fmla="*/ 0 h 24"/>
              <a:gd name="T8" fmla="*/ 8 w 43"/>
              <a:gd name="T9" fmla="*/ 0 h 24"/>
              <a:gd name="T10" fmla="*/ 28 w 43"/>
              <a:gd name="T11" fmla="*/ 0 h 24"/>
              <a:gd name="T12" fmla="*/ 43 w 43"/>
              <a:gd name="T13" fmla="*/ 0 h 24"/>
              <a:gd name="T14" fmla="*/ 20 w 43"/>
              <a:gd name="T15" fmla="*/ 24 h 24"/>
              <a:gd name="T16" fmla="*/ 0 w 43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" h="24">
                <a:moveTo>
                  <a:pt x="0" y="0"/>
                </a:moveTo>
                <a:lnTo>
                  <a:pt x="8" y="24"/>
                </a:lnTo>
                <a:lnTo>
                  <a:pt x="8" y="0"/>
                </a:lnTo>
                <a:lnTo>
                  <a:pt x="0" y="0"/>
                </a:lnTo>
                <a:lnTo>
                  <a:pt x="8" y="0"/>
                </a:lnTo>
                <a:lnTo>
                  <a:pt x="28" y="0"/>
                </a:lnTo>
                <a:lnTo>
                  <a:pt x="43" y="0"/>
                </a:lnTo>
                <a:lnTo>
                  <a:pt x="20" y="24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2" name="Freeform 333"/>
          <p:cNvSpPr>
            <a:spLocks/>
          </p:cNvSpPr>
          <p:nvPr/>
        </p:nvSpPr>
        <p:spPr bwMode="auto">
          <a:xfrm>
            <a:off x="1998663" y="3360738"/>
            <a:ext cx="284162" cy="96837"/>
          </a:xfrm>
          <a:custGeom>
            <a:avLst/>
            <a:gdLst>
              <a:gd name="T0" fmla="*/ 0 w 179"/>
              <a:gd name="T1" fmla="*/ 28 h 61"/>
              <a:gd name="T2" fmla="*/ 23 w 179"/>
              <a:gd name="T3" fmla="*/ 9 h 61"/>
              <a:gd name="T4" fmla="*/ 61 w 179"/>
              <a:gd name="T5" fmla="*/ 0 h 61"/>
              <a:gd name="T6" fmla="*/ 117 w 179"/>
              <a:gd name="T7" fmla="*/ 17 h 61"/>
              <a:gd name="T8" fmla="*/ 137 w 179"/>
              <a:gd name="T9" fmla="*/ 37 h 61"/>
              <a:gd name="T10" fmla="*/ 158 w 179"/>
              <a:gd name="T11" fmla="*/ 37 h 61"/>
              <a:gd name="T12" fmla="*/ 158 w 179"/>
              <a:gd name="T13" fmla="*/ 51 h 61"/>
              <a:gd name="T14" fmla="*/ 169 w 179"/>
              <a:gd name="T15" fmla="*/ 51 h 61"/>
              <a:gd name="T16" fmla="*/ 179 w 179"/>
              <a:gd name="T17" fmla="*/ 61 h 61"/>
              <a:gd name="T18" fmla="*/ 117 w 179"/>
              <a:gd name="T19" fmla="*/ 61 h 61"/>
              <a:gd name="T20" fmla="*/ 125 w 179"/>
              <a:gd name="T21" fmla="*/ 51 h 61"/>
              <a:gd name="T22" fmla="*/ 117 w 179"/>
              <a:gd name="T23" fmla="*/ 51 h 61"/>
              <a:gd name="T24" fmla="*/ 105 w 179"/>
              <a:gd name="T25" fmla="*/ 28 h 61"/>
              <a:gd name="T26" fmla="*/ 53 w 179"/>
              <a:gd name="T27" fmla="*/ 17 h 61"/>
              <a:gd name="T28" fmla="*/ 61 w 179"/>
              <a:gd name="T29" fmla="*/ 9 h 61"/>
              <a:gd name="T30" fmla="*/ 43 w 179"/>
              <a:gd name="T31" fmla="*/ 9 h 61"/>
              <a:gd name="T32" fmla="*/ 8 w 179"/>
              <a:gd name="T33" fmla="*/ 28 h 61"/>
              <a:gd name="T34" fmla="*/ 0 w 179"/>
              <a:gd name="T35" fmla="*/ 28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9" h="61">
                <a:moveTo>
                  <a:pt x="0" y="28"/>
                </a:moveTo>
                <a:lnTo>
                  <a:pt x="23" y="9"/>
                </a:lnTo>
                <a:lnTo>
                  <a:pt x="61" y="0"/>
                </a:lnTo>
                <a:lnTo>
                  <a:pt x="117" y="17"/>
                </a:lnTo>
                <a:lnTo>
                  <a:pt x="137" y="37"/>
                </a:lnTo>
                <a:lnTo>
                  <a:pt x="158" y="37"/>
                </a:lnTo>
                <a:lnTo>
                  <a:pt x="158" y="51"/>
                </a:lnTo>
                <a:lnTo>
                  <a:pt x="169" y="51"/>
                </a:lnTo>
                <a:lnTo>
                  <a:pt x="179" y="61"/>
                </a:lnTo>
                <a:lnTo>
                  <a:pt x="117" y="61"/>
                </a:lnTo>
                <a:lnTo>
                  <a:pt x="125" y="51"/>
                </a:lnTo>
                <a:lnTo>
                  <a:pt x="117" y="51"/>
                </a:lnTo>
                <a:lnTo>
                  <a:pt x="105" y="28"/>
                </a:lnTo>
                <a:lnTo>
                  <a:pt x="53" y="17"/>
                </a:lnTo>
                <a:lnTo>
                  <a:pt x="61" y="9"/>
                </a:lnTo>
                <a:lnTo>
                  <a:pt x="43" y="9"/>
                </a:lnTo>
                <a:lnTo>
                  <a:pt x="8" y="28"/>
                </a:lnTo>
                <a:lnTo>
                  <a:pt x="0" y="2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33" name="Freeform 335"/>
          <p:cNvSpPr>
            <a:spLocks/>
          </p:cNvSpPr>
          <p:nvPr/>
        </p:nvSpPr>
        <p:spPr bwMode="auto">
          <a:xfrm>
            <a:off x="2784475" y="2536825"/>
            <a:ext cx="69850" cy="38100"/>
          </a:xfrm>
          <a:custGeom>
            <a:avLst/>
            <a:gdLst>
              <a:gd name="T0" fmla="*/ 0 w 44"/>
              <a:gd name="T1" fmla="*/ 0 h 24"/>
              <a:gd name="T2" fmla="*/ 20 w 44"/>
              <a:gd name="T3" fmla="*/ 0 h 24"/>
              <a:gd name="T4" fmla="*/ 44 w 44"/>
              <a:gd name="T5" fmla="*/ 24 h 24"/>
              <a:gd name="T6" fmla="*/ 20 w 44"/>
              <a:gd name="T7" fmla="*/ 24 h 24"/>
              <a:gd name="T8" fmla="*/ 0 w 44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24">
                <a:moveTo>
                  <a:pt x="0" y="0"/>
                </a:moveTo>
                <a:lnTo>
                  <a:pt x="20" y="0"/>
                </a:lnTo>
                <a:lnTo>
                  <a:pt x="44" y="24"/>
                </a:lnTo>
                <a:lnTo>
                  <a:pt x="20" y="24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4" name="Freeform 336"/>
          <p:cNvSpPr>
            <a:spLocks/>
          </p:cNvSpPr>
          <p:nvPr/>
        </p:nvSpPr>
        <p:spPr bwMode="auto">
          <a:xfrm>
            <a:off x="2784475" y="2536825"/>
            <a:ext cx="69850" cy="38100"/>
          </a:xfrm>
          <a:custGeom>
            <a:avLst/>
            <a:gdLst>
              <a:gd name="T0" fmla="*/ 0 w 44"/>
              <a:gd name="T1" fmla="*/ 0 h 24"/>
              <a:gd name="T2" fmla="*/ 20 w 44"/>
              <a:gd name="T3" fmla="*/ 0 h 24"/>
              <a:gd name="T4" fmla="*/ 44 w 44"/>
              <a:gd name="T5" fmla="*/ 24 h 24"/>
              <a:gd name="T6" fmla="*/ 20 w 44"/>
              <a:gd name="T7" fmla="*/ 24 h 24"/>
              <a:gd name="T8" fmla="*/ 0 w 44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24">
                <a:moveTo>
                  <a:pt x="0" y="0"/>
                </a:moveTo>
                <a:lnTo>
                  <a:pt x="20" y="0"/>
                </a:lnTo>
                <a:lnTo>
                  <a:pt x="44" y="24"/>
                </a:lnTo>
                <a:lnTo>
                  <a:pt x="20" y="24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5" name="Freeform 337"/>
          <p:cNvSpPr>
            <a:spLocks/>
          </p:cNvSpPr>
          <p:nvPr/>
        </p:nvSpPr>
        <p:spPr bwMode="auto">
          <a:xfrm>
            <a:off x="2886075" y="2490788"/>
            <a:ext cx="163513" cy="147637"/>
          </a:xfrm>
          <a:custGeom>
            <a:avLst/>
            <a:gdLst>
              <a:gd name="T0" fmla="*/ 0 w 103"/>
              <a:gd name="T1" fmla="*/ 60 h 93"/>
              <a:gd name="T2" fmla="*/ 17 w 103"/>
              <a:gd name="T3" fmla="*/ 52 h 93"/>
              <a:gd name="T4" fmla="*/ 73 w 103"/>
              <a:gd name="T5" fmla="*/ 0 h 93"/>
              <a:gd name="T6" fmla="*/ 82 w 103"/>
              <a:gd name="T7" fmla="*/ 0 h 93"/>
              <a:gd name="T8" fmla="*/ 53 w 103"/>
              <a:gd name="T9" fmla="*/ 29 h 93"/>
              <a:gd name="T10" fmla="*/ 73 w 103"/>
              <a:gd name="T11" fmla="*/ 19 h 93"/>
              <a:gd name="T12" fmla="*/ 73 w 103"/>
              <a:gd name="T13" fmla="*/ 29 h 93"/>
              <a:gd name="T14" fmla="*/ 73 w 103"/>
              <a:gd name="T15" fmla="*/ 37 h 93"/>
              <a:gd name="T16" fmla="*/ 103 w 103"/>
              <a:gd name="T17" fmla="*/ 37 h 93"/>
              <a:gd name="T18" fmla="*/ 93 w 103"/>
              <a:gd name="T19" fmla="*/ 52 h 93"/>
              <a:gd name="T20" fmla="*/ 103 w 103"/>
              <a:gd name="T21" fmla="*/ 52 h 93"/>
              <a:gd name="T22" fmla="*/ 82 w 103"/>
              <a:gd name="T23" fmla="*/ 73 h 93"/>
              <a:gd name="T24" fmla="*/ 103 w 103"/>
              <a:gd name="T25" fmla="*/ 60 h 93"/>
              <a:gd name="T26" fmla="*/ 93 w 103"/>
              <a:gd name="T27" fmla="*/ 73 h 93"/>
              <a:gd name="T28" fmla="*/ 103 w 103"/>
              <a:gd name="T29" fmla="*/ 73 h 93"/>
              <a:gd name="T30" fmla="*/ 93 w 103"/>
              <a:gd name="T31" fmla="*/ 93 h 93"/>
              <a:gd name="T32" fmla="*/ 82 w 103"/>
              <a:gd name="T33" fmla="*/ 93 h 93"/>
              <a:gd name="T34" fmla="*/ 82 w 103"/>
              <a:gd name="T35" fmla="*/ 81 h 93"/>
              <a:gd name="T36" fmla="*/ 73 w 103"/>
              <a:gd name="T37" fmla="*/ 81 h 93"/>
              <a:gd name="T38" fmla="*/ 82 w 103"/>
              <a:gd name="T39" fmla="*/ 73 h 93"/>
              <a:gd name="T40" fmla="*/ 73 w 103"/>
              <a:gd name="T41" fmla="*/ 73 h 93"/>
              <a:gd name="T42" fmla="*/ 61 w 103"/>
              <a:gd name="T43" fmla="*/ 81 h 93"/>
              <a:gd name="T44" fmla="*/ 53 w 103"/>
              <a:gd name="T45" fmla="*/ 81 h 93"/>
              <a:gd name="T46" fmla="*/ 61 w 103"/>
              <a:gd name="T47" fmla="*/ 73 h 93"/>
              <a:gd name="T48" fmla="*/ 0 w 103"/>
              <a:gd name="T49" fmla="*/ 73 h 93"/>
              <a:gd name="T50" fmla="*/ 0 w 103"/>
              <a:gd name="T51" fmla="*/ 6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3" h="93">
                <a:moveTo>
                  <a:pt x="0" y="60"/>
                </a:moveTo>
                <a:lnTo>
                  <a:pt x="17" y="52"/>
                </a:lnTo>
                <a:lnTo>
                  <a:pt x="73" y="0"/>
                </a:lnTo>
                <a:lnTo>
                  <a:pt x="82" y="0"/>
                </a:lnTo>
                <a:lnTo>
                  <a:pt x="53" y="29"/>
                </a:lnTo>
                <a:lnTo>
                  <a:pt x="73" y="19"/>
                </a:lnTo>
                <a:lnTo>
                  <a:pt x="73" y="29"/>
                </a:lnTo>
                <a:lnTo>
                  <a:pt x="73" y="37"/>
                </a:lnTo>
                <a:lnTo>
                  <a:pt x="103" y="37"/>
                </a:lnTo>
                <a:lnTo>
                  <a:pt x="93" y="52"/>
                </a:lnTo>
                <a:lnTo>
                  <a:pt x="103" y="52"/>
                </a:lnTo>
                <a:lnTo>
                  <a:pt x="82" y="73"/>
                </a:lnTo>
                <a:lnTo>
                  <a:pt x="103" y="60"/>
                </a:lnTo>
                <a:lnTo>
                  <a:pt x="93" y="73"/>
                </a:lnTo>
                <a:lnTo>
                  <a:pt x="103" y="73"/>
                </a:lnTo>
                <a:lnTo>
                  <a:pt x="93" y="93"/>
                </a:lnTo>
                <a:lnTo>
                  <a:pt x="82" y="93"/>
                </a:lnTo>
                <a:lnTo>
                  <a:pt x="82" y="81"/>
                </a:lnTo>
                <a:lnTo>
                  <a:pt x="73" y="81"/>
                </a:lnTo>
                <a:lnTo>
                  <a:pt x="82" y="73"/>
                </a:lnTo>
                <a:lnTo>
                  <a:pt x="73" y="73"/>
                </a:lnTo>
                <a:lnTo>
                  <a:pt x="61" y="81"/>
                </a:lnTo>
                <a:lnTo>
                  <a:pt x="53" y="81"/>
                </a:lnTo>
                <a:lnTo>
                  <a:pt x="61" y="73"/>
                </a:lnTo>
                <a:lnTo>
                  <a:pt x="0" y="73"/>
                </a:lnTo>
                <a:lnTo>
                  <a:pt x="0" y="6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6" name="Freeform 338"/>
          <p:cNvSpPr>
            <a:spLocks/>
          </p:cNvSpPr>
          <p:nvPr/>
        </p:nvSpPr>
        <p:spPr bwMode="auto">
          <a:xfrm>
            <a:off x="2886075" y="2490788"/>
            <a:ext cx="163513" cy="147637"/>
          </a:xfrm>
          <a:custGeom>
            <a:avLst/>
            <a:gdLst>
              <a:gd name="T0" fmla="*/ 0 w 103"/>
              <a:gd name="T1" fmla="*/ 60 h 93"/>
              <a:gd name="T2" fmla="*/ 17 w 103"/>
              <a:gd name="T3" fmla="*/ 52 h 93"/>
              <a:gd name="T4" fmla="*/ 73 w 103"/>
              <a:gd name="T5" fmla="*/ 0 h 93"/>
              <a:gd name="T6" fmla="*/ 82 w 103"/>
              <a:gd name="T7" fmla="*/ 0 h 93"/>
              <a:gd name="T8" fmla="*/ 53 w 103"/>
              <a:gd name="T9" fmla="*/ 29 h 93"/>
              <a:gd name="T10" fmla="*/ 73 w 103"/>
              <a:gd name="T11" fmla="*/ 19 h 93"/>
              <a:gd name="T12" fmla="*/ 73 w 103"/>
              <a:gd name="T13" fmla="*/ 29 h 93"/>
              <a:gd name="T14" fmla="*/ 73 w 103"/>
              <a:gd name="T15" fmla="*/ 37 h 93"/>
              <a:gd name="T16" fmla="*/ 103 w 103"/>
              <a:gd name="T17" fmla="*/ 37 h 93"/>
              <a:gd name="T18" fmla="*/ 93 w 103"/>
              <a:gd name="T19" fmla="*/ 52 h 93"/>
              <a:gd name="T20" fmla="*/ 103 w 103"/>
              <a:gd name="T21" fmla="*/ 52 h 93"/>
              <a:gd name="T22" fmla="*/ 82 w 103"/>
              <a:gd name="T23" fmla="*/ 73 h 93"/>
              <a:gd name="T24" fmla="*/ 103 w 103"/>
              <a:gd name="T25" fmla="*/ 60 h 93"/>
              <a:gd name="T26" fmla="*/ 93 w 103"/>
              <a:gd name="T27" fmla="*/ 73 h 93"/>
              <a:gd name="T28" fmla="*/ 103 w 103"/>
              <a:gd name="T29" fmla="*/ 73 h 93"/>
              <a:gd name="T30" fmla="*/ 93 w 103"/>
              <a:gd name="T31" fmla="*/ 93 h 93"/>
              <a:gd name="T32" fmla="*/ 82 w 103"/>
              <a:gd name="T33" fmla="*/ 93 h 93"/>
              <a:gd name="T34" fmla="*/ 82 w 103"/>
              <a:gd name="T35" fmla="*/ 81 h 93"/>
              <a:gd name="T36" fmla="*/ 73 w 103"/>
              <a:gd name="T37" fmla="*/ 81 h 93"/>
              <a:gd name="T38" fmla="*/ 82 w 103"/>
              <a:gd name="T39" fmla="*/ 73 h 93"/>
              <a:gd name="T40" fmla="*/ 73 w 103"/>
              <a:gd name="T41" fmla="*/ 73 h 93"/>
              <a:gd name="T42" fmla="*/ 61 w 103"/>
              <a:gd name="T43" fmla="*/ 81 h 93"/>
              <a:gd name="T44" fmla="*/ 53 w 103"/>
              <a:gd name="T45" fmla="*/ 81 h 93"/>
              <a:gd name="T46" fmla="*/ 61 w 103"/>
              <a:gd name="T47" fmla="*/ 73 h 93"/>
              <a:gd name="T48" fmla="*/ 0 w 103"/>
              <a:gd name="T49" fmla="*/ 73 h 93"/>
              <a:gd name="T50" fmla="*/ 0 w 103"/>
              <a:gd name="T51" fmla="*/ 6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3" h="93">
                <a:moveTo>
                  <a:pt x="0" y="60"/>
                </a:moveTo>
                <a:lnTo>
                  <a:pt x="17" y="52"/>
                </a:lnTo>
                <a:lnTo>
                  <a:pt x="73" y="0"/>
                </a:lnTo>
                <a:lnTo>
                  <a:pt x="82" y="0"/>
                </a:lnTo>
                <a:lnTo>
                  <a:pt x="53" y="29"/>
                </a:lnTo>
                <a:lnTo>
                  <a:pt x="73" y="19"/>
                </a:lnTo>
                <a:lnTo>
                  <a:pt x="73" y="29"/>
                </a:lnTo>
                <a:lnTo>
                  <a:pt x="73" y="37"/>
                </a:lnTo>
                <a:lnTo>
                  <a:pt x="103" y="37"/>
                </a:lnTo>
                <a:lnTo>
                  <a:pt x="93" y="52"/>
                </a:lnTo>
                <a:lnTo>
                  <a:pt x="103" y="52"/>
                </a:lnTo>
                <a:lnTo>
                  <a:pt x="82" y="73"/>
                </a:lnTo>
                <a:lnTo>
                  <a:pt x="103" y="60"/>
                </a:lnTo>
                <a:lnTo>
                  <a:pt x="93" y="73"/>
                </a:lnTo>
                <a:lnTo>
                  <a:pt x="103" y="73"/>
                </a:lnTo>
                <a:lnTo>
                  <a:pt x="93" y="93"/>
                </a:lnTo>
                <a:lnTo>
                  <a:pt x="82" y="93"/>
                </a:lnTo>
                <a:lnTo>
                  <a:pt x="82" y="81"/>
                </a:lnTo>
                <a:lnTo>
                  <a:pt x="73" y="81"/>
                </a:lnTo>
                <a:lnTo>
                  <a:pt x="82" y="73"/>
                </a:lnTo>
                <a:lnTo>
                  <a:pt x="73" y="73"/>
                </a:lnTo>
                <a:lnTo>
                  <a:pt x="61" y="81"/>
                </a:lnTo>
                <a:lnTo>
                  <a:pt x="53" y="81"/>
                </a:lnTo>
                <a:lnTo>
                  <a:pt x="61" y="73"/>
                </a:lnTo>
                <a:lnTo>
                  <a:pt x="0" y="73"/>
                </a:lnTo>
                <a:lnTo>
                  <a:pt x="0" y="6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7" name="Freeform 339"/>
          <p:cNvSpPr>
            <a:spLocks/>
          </p:cNvSpPr>
          <p:nvPr/>
        </p:nvSpPr>
        <p:spPr bwMode="auto">
          <a:xfrm>
            <a:off x="2501900" y="2062163"/>
            <a:ext cx="166688" cy="82550"/>
          </a:xfrm>
          <a:custGeom>
            <a:avLst/>
            <a:gdLst>
              <a:gd name="T0" fmla="*/ 0 w 105"/>
              <a:gd name="T1" fmla="*/ 40 h 52"/>
              <a:gd name="T2" fmla="*/ 20 w 105"/>
              <a:gd name="T3" fmla="*/ 40 h 52"/>
              <a:gd name="T4" fmla="*/ 40 w 105"/>
              <a:gd name="T5" fmla="*/ 20 h 52"/>
              <a:gd name="T6" fmla="*/ 61 w 105"/>
              <a:gd name="T7" fmla="*/ 0 h 52"/>
              <a:gd name="T8" fmla="*/ 61 w 105"/>
              <a:gd name="T9" fmla="*/ 12 h 52"/>
              <a:gd name="T10" fmla="*/ 105 w 105"/>
              <a:gd name="T11" fmla="*/ 40 h 52"/>
              <a:gd name="T12" fmla="*/ 82 w 105"/>
              <a:gd name="T13" fmla="*/ 52 h 52"/>
              <a:gd name="T14" fmla="*/ 61 w 105"/>
              <a:gd name="T15" fmla="*/ 40 h 52"/>
              <a:gd name="T16" fmla="*/ 52 w 105"/>
              <a:gd name="T17" fmla="*/ 40 h 52"/>
              <a:gd name="T18" fmla="*/ 20 w 105"/>
              <a:gd name="T19" fmla="*/ 52 h 52"/>
              <a:gd name="T20" fmla="*/ 20 w 105"/>
              <a:gd name="T21" fmla="*/ 40 h 52"/>
              <a:gd name="T22" fmla="*/ 0 w 105"/>
              <a:gd name="T23" fmla="*/ 4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5" h="52">
                <a:moveTo>
                  <a:pt x="0" y="40"/>
                </a:moveTo>
                <a:lnTo>
                  <a:pt x="20" y="40"/>
                </a:lnTo>
                <a:lnTo>
                  <a:pt x="40" y="20"/>
                </a:lnTo>
                <a:lnTo>
                  <a:pt x="61" y="0"/>
                </a:lnTo>
                <a:lnTo>
                  <a:pt x="61" y="12"/>
                </a:lnTo>
                <a:lnTo>
                  <a:pt x="105" y="40"/>
                </a:lnTo>
                <a:lnTo>
                  <a:pt x="82" y="52"/>
                </a:lnTo>
                <a:lnTo>
                  <a:pt x="61" y="40"/>
                </a:lnTo>
                <a:lnTo>
                  <a:pt x="52" y="40"/>
                </a:lnTo>
                <a:lnTo>
                  <a:pt x="20" y="52"/>
                </a:lnTo>
                <a:lnTo>
                  <a:pt x="20" y="40"/>
                </a:lnTo>
                <a:lnTo>
                  <a:pt x="0" y="4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" name="Freeform 340"/>
          <p:cNvSpPr>
            <a:spLocks/>
          </p:cNvSpPr>
          <p:nvPr/>
        </p:nvSpPr>
        <p:spPr bwMode="auto">
          <a:xfrm>
            <a:off x="2501900" y="2062163"/>
            <a:ext cx="166688" cy="82550"/>
          </a:xfrm>
          <a:custGeom>
            <a:avLst/>
            <a:gdLst>
              <a:gd name="T0" fmla="*/ 0 w 105"/>
              <a:gd name="T1" fmla="*/ 40 h 52"/>
              <a:gd name="T2" fmla="*/ 20 w 105"/>
              <a:gd name="T3" fmla="*/ 40 h 52"/>
              <a:gd name="T4" fmla="*/ 40 w 105"/>
              <a:gd name="T5" fmla="*/ 20 h 52"/>
              <a:gd name="T6" fmla="*/ 61 w 105"/>
              <a:gd name="T7" fmla="*/ 0 h 52"/>
              <a:gd name="T8" fmla="*/ 61 w 105"/>
              <a:gd name="T9" fmla="*/ 12 h 52"/>
              <a:gd name="T10" fmla="*/ 105 w 105"/>
              <a:gd name="T11" fmla="*/ 40 h 52"/>
              <a:gd name="T12" fmla="*/ 82 w 105"/>
              <a:gd name="T13" fmla="*/ 52 h 52"/>
              <a:gd name="T14" fmla="*/ 61 w 105"/>
              <a:gd name="T15" fmla="*/ 40 h 52"/>
              <a:gd name="T16" fmla="*/ 52 w 105"/>
              <a:gd name="T17" fmla="*/ 40 h 52"/>
              <a:gd name="T18" fmla="*/ 20 w 105"/>
              <a:gd name="T19" fmla="*/ 52 h 52"/>
              <a:gd name="T20" fmla="*/ 20 w 105"/>
              <a:gd name="T21" fmla="*/ 40 h 52"/>
              <a:gd name="T22" fmla="*/ 0 w 105"/>
              <a:gd name="T23" fmla="*/ 4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5" h="52">
                <a:moveTo>
                  <a:pt x="0" y="40"/>
                </a:moveTo>
                <a:lnTo>
                  <a:pt x="20" y="40"/>
                </a:lnTo>
                <a:lnTo>
                  <a:pt x="40" y="20"/>
                </a:lnTo>
                <a:lnTo>
                  <a:pt x="61" y="0"/>
                </a:lnTo>
                <a:lnTo>
                  <a:pt x="61" y="12"/>
                </a:lnTo>
                <a:lnTo>
                  <a:pt x="105" y="40"/>
                </a:lnTo>
                <a:lnTo>
                  <a:pt x="82" y="52"/>
                </a:lnTo>
                <a:lnTo>
                  <a:pt x="61" y="40"/>
                </a:lnTo>
                <a:lnTo>
                  <a:pt x="52" y="40"/>
                </a:lnTo>
                <a:lnTo>
                  <a:pt x="20" y="52"/>
                </a:lnTo>
                <a:lnTo>
                  <a:pt x="20" y="40"/>
                </a:lnTo>
                <a:lnTo>
                  <a:pt x="0" y="4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9" name="Freeform 341"/>
          <p:cNvSpPr>
            <a:spLocks/>
          </p:cNvSpPr>
          <p:nvPr/>
        </p:nvSpPr>
        <p:spPr bwMode="auto">
          <a:xfrm>
            <a:off x="2798763" y="2011363"/>
            <a:ext cx="55562" cy="38100"/>
          </a:xfrm>
          <a:custGeom>
            <a:avLst/>
            <a:gdLst>
              <a:gd name="T0" fmla="*/ 0 w 35"/>
              <a:gd name="T1" fmla="*/ 8 h 24"/>
              <a:gd name="T2" fmla="*/ 20 w 35"/>
              <a:gd name="T3" fmla="*/ 0 h 24"/>
              <a:gd name="T4" fmla="*/ 35 w 35"/>
              <a:gd name="T5" fmla="*/ 0 h 24"/>
              <a:gd name="T6" fmla="*/ 11 w 35"/>
              <a:gd name="T7" fmla="*/ 24 h 24"/>
              <a:gd name="T8" fmla="*/ 0 w 35"/>
              <a:gd name="T9" fmla="*/ 24 h 24"/>
              <a:gd name="T10" fmla="*/ 0 w 35"/>
              <a:gd name="T11" fmla="*/ 8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" h="24">
                <a:moveTo>
                  <a:pt x="0" y="8"/>
                </a:moveTo>
                <a:lnTo>
                  <a:pt x="20" y="0"/>
                </a:lnTo>
                <a:lnTo>
                  <a:pt x="35" y="0"/>
                </a:lnTo>
                <a:lnTo>
                  <a:pt x="11" y="24"/>
                </a:lnTo>
                <a:lnTo>
                  <a:pt x="0" y="24"/>
                </a:lnTo>
                <a:lnTo>
                  <a:pt x="0" y="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0" name="Freeform 342"/>
          <p:cNvSpPr>
            <a:spLocks/>
          </p:cNvSpPr>
          <p:nvPr/>
        </p:nvSpPr>
        <p:spPr bwMode="auto">
          <a:xfrm>
            <a:off x="2798763" y="2011363"/>
            <a:ext cx="55562" cy="38100"/>
          </a:xfrm>
          <a:custGeom>
            <a:avLst/>
            <a:gdLst>
              <a:gd name="T0" fmla="*/ 0 w 35"/>
              <a:gd name="T1" fmla="*/ 8 h 24"/>
              <a:gd name="T2" fmla="*/ 20 w 35"/>
              <a:gd name="T3" fmla="*/ 0 h 24"/>
              <a:gd name="T4" fmla="*/ 35 w 35"/>
              <a:gd name="T5" fmla="*/ 0 h 24"/>
              <a:gd name="T6" fmla="*/ 11 w 35"/>
              <a:gd name="T7" fmla="*/ 24 h 24"/>
              <a:gd name="T8" fmla="*/ 0 w 35"/>
              <a:gd name="T9" fmla="*/ 24 h 24"/>
              <a:gd name="T10" fmla="*/ 0 w 35"/>
              <a:gd name="T11" fmla="*/ 8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" h="24">
                <a:moveTo>
                  <a:pt x="0" y="8"/>
                </a:moveTo>
                <a:lnTo>
                  <a:pt x="20" y="0"/>
                </a:lnTo>
                <a:lnTo>
                  <a:pt x="35" y="0"/>
                </a:lnTo>
                <a:lnTo>
                  <a:pt x="11" y="24"/>
                </a:lnTo>
                <a:lnTo>
                  <a:pt x="0" y="24"/>
                </a:lnTo>
                <a:lnTo>
                  <a:pt x="0" y="8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1" name="Freeform 343"/>
          <p:cNvSpPr>
            <a:spLocks/>
          </p:cNvSpPr>
          <p:nvPr/>
        </p:nvSpPr>
        <p:spPr bwMode="auto">
          <a:xfrm>
            <a:off x="2632075" y="1863725"/>
            <a:ext cx="468313" cy="312738"/>
          </a:xfrm>
          <a:custGeom>
            <a:avLst/>
            <a:gdLst>
              <a:gd name="T0" fmla="*/ 0 w 295"/>
              <a:gd name="T1" fmla="*/ 32 h 197"/>
              <a:gd name="T2" fmla="*/ 32 w 295"/>
              <a:gd name="T3" fmla="*/ 12 h 197"/>
              <a:gd name="T4" fmla="*/ 75 w 295"/>
              <a:gd name="T5" fmla="*/ 0 h 197"/>
              <a:gd name="T6" fmla="*/ 104 w 295"/>
              <a:gd name="T7" fmla="*/ 0 h 197"/>
              <a:gd name="T8" fmla="*/ 116 w 295"/>
              <a:gd name="T9" fmla="*/ 0 h 197"/>
              <a:gd name="T10" fmla="*/ 140 w 295"/>
              <a:gd name="T11" fmla="*/ 12 h 197"/>
              <a:gd name="T12" fmla="*/ 116 w 295"/>
              <a:gd name="T13" fmla="*/ 32 h 197"/>
              <a:gd name="T14" fmla="*/ 169 w 295"/>
              <a:gd name="T15" fmla="*/ 20 h 197"/>
              <a:gd name="T16" fmla="*/ 212 w 295"/>
              <a:gd name="T17" fmla="*/ 20 h 197"/>
              <a:gd name="T18" fmla="*/ 198 w 295"/>
              <a:gd name="T19" fmla="*/ 32 h 197"/>
              <a:gd name="T20" fmla="*/ 233 w 295"/>
              <a:gd name="T21" fmla="*/ 43 h 197"/>
              <a:gd name="T22" fmla="*/ 262 w 295"/>
              <a:gd name="T23" fmla="*/ 64 h 197"/>
              <a:gd name="T24" fmla="*/ 262 w 295"/>
              <a:gd name="T25" fmla="*/ 72 h 197"/>
              <a:gd name="T26" fmla="*/ 242 w 295"/>
              <a:gd name="T27" fmla="*/ 83 h 197"/>
              <a:gd name="T28" fmla="*/ 233 w 295"/>
              <a:gd name="T29" fmla="*/ 83 h 197"/>
              <a:gd name="T30" fmla="*/ 242 w 295"/>
              <a:gd name="T31" fmla="*/ 93 h 197"/>
              <a:gd name="T32" fmla="*/ 262 w 295"/>
              <a:gd name="T33" fmla="*/ 93 h 197"/>
              <a:gd name="T34" fmla="*/ 295 w 295"/>
              <a:gd name="T35" fmla="*/ 116 h 197"/>
              <a:gd name="T36" fmla="*/ 253 w 295"/>
              <a:gd name="T37" fmla="*/ 145 h 197"/>
              <a:gd name="T38" fmla="*/ 242 w 295"/>
              <a:gd name="T39" fmla="*/ 145 h 197"/>
              <a:gd name="T40" fmla="*/ 242 w 295"/>
              <a:gd name="T41" fmla="*/ 136 h 197"/>
              <a:gd name="T42" fmla="*/ 221 w 295"/>
              <a:gd name="T43" fmla="*/ 124 h 197"/>
              <a:gd name="T44" fmla="*/ 212 w 295"/>
              <a:gd name="T45" fmla="*/ 136 h 197"/>
              <a:gd name="T46" fmla="*/ 233 w 295"/>
              <a:gd name="T47" fmla="*/ 156 h 197"/>
              <a:gd name="T48" fmla="*/ 221 w 295"/>
              <a:gd name="T49" fmla="*/ 165 h 197"/>
              <a:gd name="T50" fmla="*/ 233 w 295"/>
              <a:gd name="T51" fmla="*/ 177 h 197"/>
              <a:gd name="T52" fmla="*/ 221 w 295"/>
              <a:gd name="T53" fmla="*/ 188 h 197"/>
              <a:gd name="T54" fmla="*/ 198 w 295"/>
              <a:gd name="T55" fmla="*/ 188 h 197"/>
              <a:gd name="T56" fmla="*/ 169 w 295"/>
              <a:gd name="T57" fmla="*/ 165 h 197"/>
              <a:gd name="T58" fmla="*/ 169 w 295"/>
              <a:gd name="T59" fmla="*/ 177 h 197"/>
              <a:gd name="T60" fmla="*/ 189 w 295"/>
              <a:gd name="T61" fmla="*/ 197 h 197"/>
              <a:gd name="T62" fmla="*/ 159 w 295"/>
              <a:gd name="T63" fmla="*/ 197 h 197"/>
              <a:gd name="T64" fmla="*/ 125 w 295"/>
              <a:gd name="T65" fmla="*/ 188 h 197"/>
              <a:gd name="T66" fmla="*/ 125 w 295"/>
              <a:gd name="T67" fmla="*/ 165 h 197"/>
              <a:gd name="T68" fmla="*/ 116 w 295"/>
              <a:gd name="T69" fmla="*/ 165 h 197"/>
              <a:gd name="T70" fmla="*/ 87 w 295"/>
              <a:gd name="T71" fmla="*/ 156 h 197"/>
              <a:gd name="T72" fmla="*/ 51 w 295"/>
              <a:gd name="T73" fmla="*/ 156 h 197"/>
              <a:gd name="T74" fmla="*/ 75 w 295"/>
              <a:gd name="T75" fmla="*/ 136 h 197"/>
              <a:gd name="T76" fmla="*/ 104 w 295"/>
              <a:gd name="T77" fmla="*/ 145 h 197"/>
              <a:gd name="T78" fmla="*/ 125 w 295"/>
              <a:gd name="T79" fmla="*/ 136 h 197"/>
              <a:gd name="T80" fmla="*/ 116 w 295"/>
              <a:gd name="T81" fmla="*/ 124 h 197"/>
              <a:gd name="T82" fmla="*/ 169 w 295"/>
              <a:gd name="T83" fmla="*/ 116 h 197"/>
              <a:gd name="T84" fmla="*/ 169 w 295"/>
              <a:gd name="T85" fmla="*/ 93 h 197"/>
              <a:gd name="T86" fmla="*/ 159 w 295"/>
              <a:gd name="T87" fmla="*/ 83 h 197"/>
              <a:gd name="T88" fmla="*/ 148 w 295"/>
              <a:gd name="T89" fmla="*/ 83 h 197"/>
              <a:gd name="T90" fmla="*/ 125 w 295"/>
              <a:gd name="T91" fmla="*/ 83 h 197"/>
              <a:gd name="T92" fmla="*/ 148 w 295"/>
              <a:gd name="T93" fmla="*/ 72 h 197"/>
              <a:gd name="T94" fmla="*/ 125 w 295"/>
              <a:gd name="T95" fmla="*/ 64 h 197"/>
              <a:gd name="T96" fmla="*/ 95 w 295"/>
              <a:gd name="T97" fmla="*/ 72 h 197"/>
              <a:gd name="T98" fmla="*/ 87 w 295"/>
              <a:gd name="T99" fmla="*/ 64 h 197"/>
              <a:gd name="T100" fmla="*/ 32 w 295"/>
              <a:gd name="T101" fmla="*/ 64 h 197"/>
              <a:gd name="T102" fmla="*/ 14 w 295"/>
              <a:gd name="T103" fmla="*/ 54 h 197"/>
              <a:gd name="T104" fmla="*/ 0 w 295"/>
              <a:gd name="T105" fmla="*/ 3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95" h="197">
                <a:moveTo>
                  <a:pt x="0" y="32"/>
                </a:moveTo>
                <a:lnTo>
                  <a:pt x="32" y="12"/>
                </a:lnTo>
                <a:lnTo>
                  <a:pt x="75" y="0"/>
                </a:lnTo>
                <a:lnTo>
                  <a:pt x="104" y="0"/>
                </a:lnTo>
                <a:lnTo>
                  <a:pt x="116" y="0"/>
                </a:lnTo>
                <a:lnTo>
                  <a:pt x="140" y="12"/>
                </a:lnTo>
                <a:lnTo>
                  <a:pt x="116" y="32"/>
                </a:lnTo>
                <a:lnTo>
                  <a:pt x="169" y="20"/>
                </a:lnTo>
                <a:lnTo>
                  <a:pt x="212" y="20"/>
                </a:lnTo>
                <a:lnTo>
                  <a:pt x="198" y="32"/>
                </a:lnTo>
                <a:lnTo>
                  <a:pt x="233" y="43"/>
                </a:lnTo>
                <a:lnTo>
                  <a:pt x="262" y="64"/>
                </a:lnTo>
                <a:lnTo>
                  <a:pt x="262" y="72"/>
                </a:lnTo>
                <a:lnTo>
                  <a:pt x="242" y="83"/>
                </a:lnTo>
                <a:lnTo>
                  <a:pt x="233" y="83"/>
                </a:lnTo>
                <a:lnTo>
                  <a:pt x="242" y="93"/>
                </a:lnTo>
                <a:lnTo>
                  <a:pt x="262" y="93"/>
                </a:lnTo>
                <a:lnTo>
                  <a:pt x="295" y="116"/>
                </a:lnTo>
                <a:lnTo>
                  <a:pt x="253" y="145"/>
                </a:lnTo>
                <a:lnTo>
                  <a:pt x="242" y="145"/>
                </a:lnTo>
                <a:lnTo>
                  <a:pt x="242" y="136"/>
                </a:lnTo>
                <a:lnTo>
                  <a:pt x="221" y="124"/>
                </a:lnTo>
                <a:lnTo>
                  <a:pt x="212" y="136"/>
                </a:lnTo>
                <a:lnTo>
                  <a:pt x="233" y="156"/>
                </a:lnTo>
                <a:lnTo>
                  <a:pt x="221" y="165"/>
                </a:lnTo>
                <a:lnTo>
                  <a:pt x="233" y="177"/>
                </a:lnTo>
                <a:lnTo>
                  <a:pt x="221" y="188"/>
                </a:lnTo>
                <a:lnTo>
                  <a:pt x="198" y="188"/>
                </a:lnTo>
                <a:lnTo>
                  <a:pt x="169" y="165"/>
                </a:lnTo>
                <a:lnTo>
                  <a:pt x="169" y="177"/>
                </a:lnTo>
                <a:lnTo>
                  <a:pt x="189" y="197"/>
                </a:lnTo>
                <a:lnTo>
                  <a:pt x="159" y="197"/>
                </a:lnTo>
                <a:lnTo>
                  <a:pt x="125" y="188"/>
                </a:lnTo>
                <a:lnTo>
                  <a:pt x="125" y="165"/>
                </a:lnTo>
                <a:lnTo>
                  <a:pt x="116" y="165"/>
                </a:lnTo>
                <a:lnTo>
                  <a:pt x="87" y="156"/>
                </a:lnTo>
                <a:lnTo>
                  <a:pt x="51" y="156"/>
                </a:lnTo>
                <a:lnTo>
                  <a:pt x="75" y="136"/>
                </a:lnTo>
                <a:lnTo>
                  <a:pt x="104" y="145"/>
                </a:lnTo>
                <a:lnTo>
                  <a:pt x="125" y="136"/>
                </a:lnTo>
                <a:lnTo>
                  <a:pt x="116" y="124"/>
                </a:lnTo>
                <a:lnTo>
                  <a:pt x="169" y="116"/>
                </a:lnTo>
                <a:lnTo>
                  <a:pt x="169" y="93"/>
                </a:lnTo>
                <a:lnTo>
                  <a:pt x="159" y="83"/>
                </a:lnTo>
                <a:lnTo>
                  <a:pt x="148" y="83"/>
                </a:lnTo>
                <a:lnTo>
                  <a:pt x="125" y="83"/>
                </a:lnTo>
                <a:lnTo>
                  <a:pt x="148" y="72"/>
                </a:lnTo>
                <a:lnTo>
                  <a:pt x="125" y="64"/>
                </a:lnTo>
                <a:lnTo>
                  <a:pt x="95" y="72"/>
                </a:lnTo>
                <a:lnTo>
                  <a:pt x="87" y="64"/>
                </a:lnTo>
                <a:lnTo>
                  <a:pt x="32" y="64"/>
                </a:lnTo>
                <a:lnTo>
                  <a:pt x="14" y="54"/>
                </a:lnTo>
                <a:lnTo>
                  <a:pt x="0" y="3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2" name="Freeform 344"/>
          <p:cNvSpPr>
            <a:spLocks/>
          </p:cNvSpPr>
          <p:nvPr/>
        </p:nvSpPr>
        <p:spPr bwMode="auto">
          <a:xfrm>
            <a:off x="2632075" y="1863725"/>
            <a:ext cx="468313" cy="312738"/>
          </a:xfrm>
          <a:custGeom>
            <a:avLst/>
            <a:gdLst>
              <a:gd name="T0" fmla="*/ 0 w 295"/>
              <a:gd name="T1" fmla="*/ 32 h 197"/>
              <a:gd name="T2" fmla="*/ 32 w 295"/>
              <a:gd name="T3" fmla="*/ 12 h 197"/>
              <a:gd name="T4" fmla="*/ 75 w 295"/>
              <a:gd name="T5" fmla="*/ 0 h 197"/>
              <a:gd name="T6" fmla="*/ 104 w 295"/>
              <a:gd name="T7" fmla="*/ 0 h 197"/>
              <a:gd name="T8" fmla="*/ 116 w 295"/>
              <a:gd name="T9" fmla="*/ 0 h 197"/>
              <a:gd name="T10" fmla="*/ 140 w 295"/>
              <a:gd name="T11" fmla="*/ 12 h 197"/>
              <a:gd name="T12" fmla="*/ 116 w 295"/>
              <a:gd name="T13" fmla="*/ 32 h 197"/>
              <a:gd name="T14" fmla="*/ 169 w 295"/>
              <a:gd name="T15" fmla="*/ 20 h 197"/>
              <a:gd name="T16" fmla="*/ 212 w 295"/>
              <a:gd name="T17" fmla="*/ 20 h 197"/>
              <a:gd name="T18" fmla="*/ 198 w 295"/>
              <a:gd name="T19" fmla="*/ 32 h 197"/>
              <a:gd name="T20" fmla="*/ 233 w 295"/>
              <a:gd name="T21" fmla="*/ 43 h 197"/>
              <a:gd name="T22" fmla="*/ 262 w 295"/>
              <a:gd name="T23" fmla="*/ 64 h 197"/>
              <a:gd name="T24" fmla="*/ 262 w 295"/>
              <a:gd name="T25" fmla="*/ 72 h 197"/>
              <a:gd name="T26" fmla="*/ 242 w 295"/>
              <a:gd name="T27" fmla="*/ 83 h 197"/>
              <a:gd name="T28" fmla="*/ 233 w 295"/>
              <a:gd name="T29" fmla="*/ 83 h 197"/>
              <a:gd name="T30" fmla="*/ 242 w 295"/>
              <a:gd name="T31" fmla="*/ 93 h 197"/>
              <a:gd name="T32" fmla="*/ 262 w 295"/>
              <a:gd name="T33" fmla="*/ 93 h 197"/>
              <a:gd name="T34" fmla="*/ 295 w 295"/>
              <a:gd name="T35" fmla="*/ 116 h 197"/>
              <a:gd name="T36" fmla="*/ 253 w 295"/>
              <a:gd name="T37" fmla="*/ 145 h 197"/>
              <a:gd name="T38" fmla="*/ 242 w 295"/>
              <a:gd name="T39" fmla="*/ 145 h 197"/>
              <a:gd name="T40" fmla="*/ 242 w 295"/>
              <a:gd name="T41" fmla="*/ 136 h 197"/>
              <a:gd name="T42" fmla="*/ 221 w 295"/>
              <a:gd name="T43" fmla="*/ 124 h 197"/>
              <a:gd name="T44" fmla="*/ 212 w 295"/>
              <a:gd name="T45" fmla="*/ 136 h 197"/>
              <a:gd name="T46" fmla="*/ 233 w 295"/>
              <a:gd name="T47" fmla="*/ 156 h 197"/>
              <a:gd name="T48" fmla="*/ 221 w 295"/>
              <a:gd name="T49" fmla="*/ 165 h 197"/>
              <a:gd name="T50" fmla="*/ 233 w 295"/>
              <a:gd name="T51" fmla="*/ 177 h 197"/>
              <a:gd name="T52" fmla="*/ 221 w 295"/>
              <a:gd name="T53" fmla="*/ 188 h 197"/>
              <a:gd name="T54" fmla="*/ 198 w 295"/>
              <a:gd name="T55" fmla="*/ 188 h 197"/>
              <a:gd name="T56" fmla="*/ 169 w 295"/>
              <a:gd name="T57" fmla="*/ 165 h 197"/>
              <a:gd name="T58" fmla="*/ 169 w 295"/>
              <a:gd name="T59" fmla="*/ 177 h 197"/>
              <a:gd name="T60" fmla="*/ 189 w 295"/>
              <a:gd name="T61" fmla="*/ 197 h 197"/>
              <a:gd name="T62" fmla="*/ 159 w 295"/>
              <a:gd name="T63" fmla="*/ 197 h 197"/>
              <a:gd name="T64" fmla="*/ 125 w 295"/>
              <a:gd name="T65" fmla="*/ 188 h 197"/>
              <a:gd name="T66" fmla="*/ 125 w 295"/>
              <a:gd name="T67" fmla="*/ 165 h 197"/>
              <a:gd name="T68" fmla="*/ 116 w 295"/>
              <a:gd name="T69" fmla="*/ 165 h 197"/>
              <a:gd name="T70" fmla="*/ 87 w 295"/>
              <a:gd name="T71" fmla="*/ 156 h 197"/>
              <a:gd name="T72" fmla="*/ 51 w 295"/>
              <a:gd name="T73" fmla="*/ 156 h 197"/>
              <a:gd name="T74" fmla="*/ 75 w 295"/>
              <a:gd name="T75" fmla="*/ 136 h 197"/>
              <a:gd name="T76" fmla="*/ 104 w 295"/>
              <a:gd name="T77" fmla="*/ 145 h 197"/>
              <a:gd name="T78" fmla="*/ 125 w 295"/>
              <a:gd name="T79" fmla="*/ 136 h 197"/>
              <a:gd name="T80" fmla="*/ 116 w 295"/>
              <a:gd name="T81" fmla="*/ 124 h 197"/>
              <a:gd name="T82" fmla="*/ 169 w 295"/>
              <a:gd name="T83" fmla="*/ 116 h 197"/>
              <a:gd name="T84" fmla="*/ 169 w 295"/>
              <a:gd name="T85" fmla="*/ 93 h 197"/>
              <a:gd name="T86" fmla="*/ 159 w 295"/>
              <a:gd name="T87" fmla="*/ 83 h 197"/>
              <a:gd name="T88" fmla="*/ 148 w 295"/>
              <a:gd name="T89" fmla="*/ 83 h 197"/>
              <a:gd name="T90" fmla="*/ 125 w 295"/>
              <a:gd name="T91" fmla="*/ 83 h 197"/>
              <a:gd name="T92" fmla="*/ 148 w 295"/>
              <a:gd name="T93" fmla="*/ 72 h 197"/>
              <a:gd name="T94" fmla="*/ 125 w 295"/>
              <a:gd name="T95" fmla="*/ 64 h 197"/>
              <a:gd name="T96" fmla="*/ 95 w 295"/>
              <a:gd name="T97" fmla="*/ 72 h 197"/>
              <a:gd name="T98" fmla="*/ 87 w 295"/>
              <a:gd name="T99" fmla="*/ 64 h 197"/>
              <a:gd name="T100" fmla="*/ 32 w 295"/>
              <a:gd name="T101" fmla="*/ 64 h 197"/>
              <a:gd name="T102" fmla="*/ 14 w 295"/>
              <a:gd name="T103" fmla="*/ 54 h 197"/>
              <a:gd name="T104" fmla="*/ 0 w 295"/>
              <a:gd name="T105" fmla="*/ 3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95" h="197">
                <a:moveTo>
                  <a:pt x="0" y="32"/>
                </a:moveTo>
                <a:lnTo>
                  <a:pt x="32" y="12"/>
                </a:lnTo>
                <a:lnTo>
                  <a:pt x="75" y="0"/>
                </a:lnTo>
                <a:lnTo>
                  <a:pt x="104" y="0"/>
                </a:lnTo>
                <a:lnTo>
                  <a:pt x="116" y="0"/>
                </a:lnTo>
                <a:lnTo>
                  <a:pt x="140" y="12"/>
                </a:lnTo>
                <a:lnTo>
                  <a:pt x="116" y="32"/>
                </a:lnTo>
                <a:lnTo>
                  <a:pt x="169" y="20"/>
                </a:lnTo>
                <a:lnTo>
                  <a:pt x="212" y="20"/>
                </a:lnTo>
                <a:lnTo>
                  <a:pt x="198" y="32"/>
                </a:lnTo>
                <a:lnTo>
                  <a:pt x="233" y="43"/>
                </a:lnTo>
                <a:lnTo>
                  <a:pt x="262" y="64"/>
                </a:lnTo>
                <a:lnTo>
                  <a:pt x="262" y="72"/>
                </a:lnTo>
                <a:lnTo>
                  <a:pt x="242" y="83"/>
                </a:lnTo>
                <a:lnTo>
                  <a:pt x="233" y="83"/>
                </a:lnTo>
                <a:lnTo>
                  <a:pt x="242" y="93"/>
                </a:lnTo>
                <a:lnTo>
                  <a:pt x="262" y="93"/>
                </a:lnTo>
                <a:lnTo>
                  <a:pt x="295" y="116"/>
                </a:lnTo>
                <a:lnTo>
                  <a:pt x="253" y="145"/>
                </a:lnTo>
                <a:lnTo>
                  <a:pt x="242" y="145"/>
                </a:lnTo>
                <a:lnTo>
                  <a:pt x="242" y="136"/>
                </a:lnTo>
                <a:lnTo>
                  <a:pt x="221" y="124"/>
                </a:lnTo>
                <a:lnTo>
                  <a:pt x="212" y="136"/>
                </a:lnTo>
                <a:lnTo>
                  <a:pt x="233" y="156"/>
                </a:lnTo>
                <a:lnTo>
                  <a:pt x="221" y="165"/>
                </a:lnTo>
                <a:lnTo>
                  <a:pt x="233" y="177"/>
                </a:lnTo>
                <a:lnTo>
                  <a:pt x="221" y="188"/>
                </a:lnTo>
                <a:lnTo>
                  <a:pt x="198" y="188"/>
                </a:lnTo>
                <a:lnTo>
                  <a:pt x="169" y="165"/>
                </a:lnTo>
                <a:lnTo>
                  <a:pt x="169" y="177"/>
                </a:lnTo>
                <a:lnTo>
                  <a:pt x="189" y="197"/>
                </a:lnTo>
                <a:lnTo>
                  <a:pt x="159" y="197"/>
                </a:lnTo>
                <a:lnTo>
                  <a:pt x="125" y="188"/>
                </a:lnTo>
                <a:lnTo>
                  <a:pt x="125" y="165"/>
                </a:lnTo>
                <a:lnTo>
                  <a:pt x="116" y="165"/>
                </a:lnTo>
                <a:lnTo>
                  <a:pt x="87" y="156"/>
                </a:lnTo>
                <a:lnTo>
                  <a:pt x="51" y="156"/>
                </a:lnTo>
                <a:lnTo>
                  <a:pt x="75" y="136"/>
                </a:lnTo>
                <a:lnTo>
                  <a:pt x="104" y="145"/>
                </a:lnTo>
                <a:lnTo>
                  <a:pt x="125" y="136"/>
                </a:lnTo>
                <a:lnTo>
                  <a:pt x="116" y="124"/>
                </a:lnTo>
                <a:lnTo>
                  <a:pt x="169" y="116"/>
                </a:lnTo>
                <a:lnTo>
                  <a:pt x="169" y="93"/>
                </a:lnTo>
                <a:lnTo>
                  <a:pt x="159" y="83"/>
                </a:lnTo>
                <a:lnTo>
                  <a:pt x="148" y="83"/>
                </a:lnTo>
                <a:lnTo>
                  <a:pt x="125" y="83"/>
                </a:lnTo>
                <a:lnTo>
                  <a:pt x="148" y="72"/>
                </a:lnTo>
                <a:lnTo>
                  <a:pt x="125" y="64"/>
                </a:lnTo>
                <a:lnTo>
                  <a:pt x="95" y="72"/>
                </a:lnTo>
                <a:lnTo>
                  <a:pt x="87" y="64"/>
                </a:lnTo>
                <a:lnTo>
                  <a:pt x="32" y="64"/>
                </a:lnTo>
                <a:lnTo>
                  <a:pt x="14" y="54"/>
                </a:lnTo>
                <a:lnTo>
                  <a:pt x="0" y="3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3" name="Freeform 345"/>
          <p:cNvSpPr>
            <a:spLocks/>
          </p:cNvSpPr>
          <p:nvPr/>
        </p:nvSpPr>
        <p:spPr bwMode="auto">
          <a:xfrm>
            <a:off x="2855913" y="1863725"/>
            <a:ext cx="76200" cy="38100"/>
          </a:xfrm>
          <a:custGeom>
            <a:avLst/>
            <a:gdLst>
              <a:gd name="T0" fmla="*/ 8 w 48"/>
              <a:gd name="T1" fmla="*/ 0 h 24"/>
              <a:gd name="T2" fmla="*/ 48 w 48"/>
              <a:gd name="T3" fmla="*/ 13 h 24"/>
              <a:gd name="T4" fmla="*/ 36 w 48"/>
              <a:gd name="T5" fmla="*/ 24 h 24"/>
              <a:gd name="T6" fmla="*/ 8 w 48"/>
              <a:gd name="T7" fmla="*/ 24 h 24"/>
              <a:gd name="T8" fmla="*/ 0 w 48"/>
              <a:gd name="T9" fmla="*/ 13 h 24"/>
              <a:gd name="T10" fmla="*/ 8 w 48"/>
              <a:gd name="T11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" h="24">
                <a:moveTo>
                  <a:pt x="8" y="0"/>
                </a:moveTo>
                <a:lnTo>
                  <a:pt x="48" y="13"/>
                </a:lnTo>
                <a:lnTo>
                  <a:pt x="36" y="24"/>
                </a:lnTo>
                <a:lnTo>
                  <a:pt x="8" y="24"/>
                </a:lnTo>
                <a:lnTo>
                  <a:pt x="0" y="13"/>
                </a:lnTo>
                <a:lnTo>
                  <a:pt x="8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4" name="Freeform 346"/>
          <p:cNvSpPr>
            <a:spLocks/>
          </p:cNvSpPr>
          <p:nvPr/>
        </p:nvSpPr>
        <p:spPr bwMode="auto">
          <a:xfrm>
            <a:off x="2855913" y="1863725"/>
            <a:ext cx="76200" cy="38100"/>
          </a:xfrm>
          <a:custGeom>
            <a:avLst/>
            <a:gdLst>
              <a:gd name="T0" fmla="*/ 8 w 48"/>
              <a:gd name="T1" fmla="*/ 0 h 24"/>
              <a:gd name="T2" fmla="*/ 48 w 48"/>
              <a:gd name="T3" fmla="*/ 13 h 24"/>
              <a:gd name="T4" fmla="*/ 36 w 48"/>
              <a:gd name="T5" fmla="*/ 24 h 24"/>
              <a:gd name="T6" fmla="*/ 8 w 48"/>
              <a:gd name="T7" fmla="*/ 24 h 24"/>
              <a:gd name="T8" fmla="*/ 0 w 48"/>
              <a:gd name="T9" fmla="*/ 13 h 24"/>
              <a:gd name="T10" fmla="*/ 8 w 48"/>
              <a:gd name="T11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" h="24">
                <a:moveTo>
                  <a:pt x="8" y="0"/>
                </a:moveTo>
                <a:lnTo>
                  <a:pt x="48" y="13"/>
                </a:lnTo>
                <a:lnTo>
                  <a:pt x="36" y="24"/>
                </a:lnTo>
                <a:lnTo>
                  <a:pt x="8" y="24"/>
                </a:lnTo>
                <a:lnTo>
                  <a:pt x="0" y="13"/>
                </a:lnTo>
                <a:lnTo>
                  <a:pt x="8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5" name="Freeform 347"/>
          <p:cNvSpPr>
            <a:spLocks/>
          </p:cNvSpPr>
          <p:nvPr/>
        </p:nvSpPr>
        <p:spPr bwMode="auto">
          <a:xfrm>
            <a:off x="2654300" y="1798638"/>
            <a:ext cx="258763" cy="52387"/>
          </a:xfrm>
          <a:custGeom>
            <a:avLst/>
            <a:gdLst>
              <a:gd name="T0" fmla="*/ 8 w 163"/>
              <a:gd name="T1" fmla="*/ 0 h 33"/>
              <a:gd name="T2" fmla="*/ 61 w 163"/>
              <a:gd name="T3" fmla="*/ 0 h 33"/>
              <a:gd name="T4" fmla="*/ 61 w 163"/>
              <a:gd name="T5" fmla="*/ 12 h 33"/>
              <a:gd name="T6" fmla="*/ 72 w 163"/>
              <a:gd name="T7" fmla="*/ 12 h 33"/>
              <a:gd name="T8" fmla="*/ 163 w 163"/>
              <a:gd name="T9" fmla="*/ 24 h 33"/>
              <a:gd name="T10" fmla="*/ 145 w 163"/>
              <a:gd name="T11" fmla="*/ 33 h 33"/>
              <a:gd name="T12" fmla="*/ 125 w 163"/>
              <a:gd name="T13" fmla="*/ 33 h 33"/>
              <a:gd name="T14" fmla="*/ 111 w 163"/>
              <a:gd name="T15" fmla="*/ 33 h 33"/>
              <a:gd name="T16" fmla="*/ 90 w 163"/>
              <a:gd name="T17" fmla="*/ 33 h 33"/>
              <a:gd name="T18" fmla="*/ 29 w 163"/>
              <a:gd name="T19" fmla="*/ 33 h 33"/>
              <a:gd name="T20" fmla="*/ 17 w 163"/>
              <a:gd name="T21" fmla="*/ 33 h 33"/>
              <a:gd name="T22" fmla="*/ 37 w 163"/>
              <a:gd name="T23" fmla="*/ 12 h 33"/>
              <a:gd name="T24" fmla="*/ 8 w 163"/>
              <a:gd name="T25" fmla="*/ 12 h 33"/>
              <a:gd name="T26" fmla="*/ 0 w 163"/>
              <a:gd name="T27" fmla="*/ 0 h 33"/>
              <a:gd name="T28" fmla="*/ 8 w 163"/>
              <a:gd name="T2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3" h="33">
                <a:moveTo>
                  <a:pt x="8" y="0"/>
                </a:moveTo>
                <a:lnTo>
                  <a:pt x="61" y="0"/>
                </a:lnTo>
                <a:lnTo>
                  <a:pt x="61" y="12"/>
                </a:lnTo>
                <a:lnTo>
                  <a:pt x="72" y="12"/>
                </a:lnTo>
                <a:lnTo>
                  <a:pt x="163" y="24"/>
                </a:lnTo>
                <a:lnTo>
                  <a:pt x="145" y="33"/>
                </a:lnTo>
                <a:lnTo>
                  <a:pt x="125" y="33"/>
                </a:lnTo>
                <a:lnTo>
                  <a:pt x="111" y="33"/>
                </a:lnTo>
                <a:lnTo>
                  <a:pt x="90" y="33"/>
                </a:lnTo>
                <a:lnTo>
                  <a:pt x="29" y="33"/>
                </a:lnTo>
                <a:lnTo>
                  <a:pt x="17" y="33"/>
                </a:lnTo>
                <a:lnTo>
                  <a:pt x="37" y="12"/>
                </a:lnTo>
                <a:lnTo>
                  <a:pt x="8" y="12"/>
                </a:lnTo>
                <a:lnTo>
                  <a:pt x="0" y="0"/>
                </a:lnTo>
                <a:lnTo>
                  <a:pt x="8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6" name="Freeform 348"/>
          <p:cNvSpPr>
            <a:spLocks/>
          </p:cNvSpPr>
          <p:nvPr/>
        </p:nvSpPr>
        <p:spPr bwMode="auto">
          <a:xfrm>
            <a:off x="2654300" y="1798638"/>
            <a:ext cx="258763" cy="52387"/>
          </a:xfrm>
          <a:custGeom>
            <a:avLst/>
            <a:gdLst>
              <a:gd name="T0" fmla="*/ 8 w 163"/>
              <a:gd name="T1" fmla="*/ 0 h 33"/>
              <a:gd name="T2" fmla="*/ 61 w 163"/>
              <a:gd name="T3" fmla="*/ 0 h 33"/>
              <a:gd name="T4" fmla="*/ 61 w 163"/>
              <a:gd name="T5" fmla="*/ 12 h 33"/>
              <a:gd name="T6" fmla="*/ 72 w 163"/>
              <a:gd name="T7" fmla="*/ 12 h 33"/>
              <a:gd name="T8" fmla="*/ 163 w 163"/>
              <a:gd name="T9" fmla="*/ 24 h 33"/>
              <a:gd name="T10" fmla="*/ 145 w 163"/>
              <a:gd name="T11" fmla="*/ 33 h 33"/>
              <a:gd name="T12" fmla="*/ 125 w 163"/>
              <a:gd name="T13" fmla="*/ 33 h 33"/>
              <a:gd name="T14" fmla="*/ 111 w 163"/>
              <a:gd name="T15" fmla="*/ 33 h 33"/>
              <a:gd name="T16" fmla="*/ 90 w 163"/>
              <a:gd name="T17" fmla="*/ 33 h 33"/>
              <a:gd name="T18" fmla="*/ 29 w 163"/>
              <a:gd name="T19" fmla="*/ 33 h 33"/>
              <a:gd name="T20" fmla="*/ 17 w 163"/>
              <a:gd name="T21" fmla="*/ 33 h 33"/>
              <a:gd name="T22" fmla="*/ 37 w 163"/>
              <a:gd name="T23" fmla="*/ 12 h 33"/>
              <a:gd name="T24" fmla="*/ 8 w 163"/>
              <a:gd name="T25" fmla="*/ 12 h 33"/>
              <a:gd name="T26" fmla="*/ 0 w 163"/>
              <a:gd name="T27" fmla="*/ 0 h 33"/>
              <a:gd name="T28" fmla="*/ 8 w 163"/>
              <a:gd name="T2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3" h="33">
                <a:moveTo>
                  <a:pt x="8" y="0"/>
                </a:moveTo>
                <a:lnTo>
                  <a:pt x="61" y="0"/>
                </a:lnTo>
                <a:lnTo>
                  <a:pt x="61" y="12"/>
                </a:lnTo>
                <a:lnTo>
                  <a:pt x="72" y="12"/>
                </a:lnTo>
                <a:lnTo>
                  <a:pt x="163" y="24"/>
                </a:lnTo>
                <a:lnTo>
                  <a:pt x="145" y="33"/>
                </a:lnTo>
                <a:lnTo>
                  <a:pt x="125" y="33"/>
                </a:lnTo>
                <a:lnTo>
                  <a:pt x="111" y="33"/>
                </a:lnTo>
                <a:lnTo>
                  <a:pt x="90" y="33"/>
                </a:lnTo>
                <a:lnTo>
                  <a:pt x="29" y="33"/>
                </a:lnTo>
                <a:lnTo>
                  <a:pt x="17" y="33"/>
                </a:lnTo>
                <a:lnTo>
                  <a:pt x="37" y="12"/>
                </a:lnTo>
                <a:lnTo>
                  <a:pt x="8" y="12"/>
                </a:lnTo>
                <a:lnTo>
                  <a:pt x="0" y="0"/>
                </a:lnTo>
                <a:lnTo>
                  <a:pt x="8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7" name="Freeform 349"/>
          <p:cNvSpPr>
            <a:spLocks/>
          </p:cNvSpPr>
          <p:nvPr/>
        </p:nvSpPr>
        <p:spPr bwMode="auto">
          <a:xfrm>
            <a:off x="2770188" y="1698625"/>
            <a:ext cx="144462" cy="66675"/>
          </a:xfrm>
          <a:custGeom>
            <a:avLst/>
            <a:gdLst>
              <a:gd name="T0" fmla="*/ 8 w 91"/>
              <a:gd name="T1" fmla="*/ 14 h 42"/>
              <a:gd name="T2" fmla="*/ 38 w 91"/>
              <a:gd name="T3" fmla="*/ 0 h 42"/>
              <a:gd name="T4" fmla="*/ 61 w 91"/>
              <a:gd name="T5" fmla="*/ 0 h 42"/>
              <a:gd name="T6" fmla="*/ 73 w 91"/>
              <a:gd name="T7" fmla="*/ 14 h 42"/>
              <a:gd name="T8" fmla="*/ 91 w 91"/>
              <a:gd name="T9" fmla="*/ 14 h 42"/>
              <a:gd name="T10" fmla="*/ 82 w 91"/>
              <a:gd name="T11" fmla="*/ 22 h 42"/>
              <a:gd name="T12" fmla="*/ 29 w 91"/>
              <a:gd name="T13" fmla="*/ 42 h 42"/>
              <a:gd name="T14" fmla="*/ 0 w 91"/>
              <a:gd name="T15" fmla="*/ 42 h 42"/>
              <a:gd name="T16" fmla="*/ 0 w 91"/>
              <a:gd name="T17" fmla="*/ 34 h 42"/>
              <a:gd name="T18" fmla="*/ 8 w 91"/>
              <a:gd name="T19" fmla="*/ 22 h 42"/>
              <a:gd name="T20" fmla="*/ 8 w 91"/>
              <a:gd name="T21" fmla="*/ 14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1" h="42">
                <a:moveTo>
                  <a:pt x="8" y="14"/>
                </a:moveTo>
                <a:lnTo>
                  <a:pt x="38" y="0"/>
                </a:lnTo>
                <a:lnTo>
                  <a:pt x="61" y="0"/>
                </a:lnTo>
                <a:lnTo>
                  <a:pt x="73" y="14"/>
                </a:lnTo>
                <a:lnTo>
                  <a:pt x="91" y="14"/>
                </a:lnTo>
                <a:lnTo>
                  <a:pt x="82" y="22"/>
                </a:lnTo>
                <a:lnTo>
                  <a:pt x="29" y="42"/>
                </a:lnTo>
                <a:lnTo>
                  <a:pt x="0" y="42"/>
                </a:lnTo>
                <a:lnTo>
                  <a:pt x="0" y="34"/>
                </a:lnTo>
                <a:lnTo>
                  <a:pt x="8" y="22"/>
                </a:lnTo>
                <a:lnTo>
                  <a:pt x="8" y="1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" name="Freeform 350"/>
          <p:cNvSpPr>
            <a:spLocks/>
          </p:cNvSpPr>
          <p:nvPr/>
        </p:nvSpPr>
        <p:spPr bwMode="auto">
          <a:xfrm>
            <a:off x="2770188" y="1698625"/>
            <a:ext cx="144462" cy="66675"/>
          </a:xfrm>
          <a:custGeom>
            <a:avLst/>
            <a:gdLst>
              <a:gd name="T0" fmla="*/ 8 w 91"/>
              <a:gd name="T1" fmla="*/ 14 h 42"/>
              <a:gd name="T2" fmla="*/ 38 w 91"/>
              <a:gd name="T3" fmla="*/ 0 h 42"/>
              <a:gd name="T4" fmla="*/ 61 w 91"/>
              <a:gd name="T5" fmla="*/ 0 h 42"/>
              <a:gd name="T6" fmla="*/ 73 w 91"/>
              <a:gd name="T7" fmla="*/ 14 h 42"/>
              <a:gd name="T8" fmla="*/ 91 w 91"/>
              <a:gd name="T9" fmla="*/ 14 h 42"/>
              <a:gd name="T10" fmla="*/ 82 w 91"/>
              <a:gd name="T11" fmla="*/ 22 h 42"/>
              <a:gd name="T12" fmla="*/ 29 w 91"/>
              <a:gd name="T13" fmla="*/ 42 h 42"/>
              <a:gd name="T14" fmla="*/ 0 w 91"/>
              <a:gd name="T15" fmla="*/ 42 h 42"/>
              <a:gd name="T16" fmla="*/ 0 w 91"/>
              <a:gd name="T17" fmla="*/ 34 h 42"/>
              <a:gd name="T18" fmla="*/ 8 w 91"/>
              <a:gd name="T19" fmla="*/ 22 h 42"/>
              <a:gd name="T20" fmla="*/ 8 w 91"/>
              <a:gd name="T21" fmla="*/ 14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1" h="42">
                <a:moveTo>
                  <a:pt x="8" y="14"/>
                </a:moveTo>
                <a:lnTo>
                  <a:pt x="38" y="0"/>
                </a:lnTo>
                <a:lnTo>
                  <a:pt x="61" y="0"/>
                </a:lnTo>
                <a:lnTo>
                  <a:pt x="73" y="14"/>
                </a:lnTo>
                <a:lnTo>
                  <a:pt x="91" y="14"/>
                </a:lnTo>
                <a:lnTo>
                  <a:pt x="82" y="22"/>
                </a:lnTo>
                <a:lnTo>
                  <a:pt x="29" y="42"/>
                </a:lnTo>
                <a:lnTo>
                  <a:pt x="0" y="42"/>
                </a:lnTo>
                <a:lnTo>
                  <a:pt x="0" y="34"/>
                </a:lnTo>
                <a:lnTo>
                  <a:pt x="8" y="22"/>
                </a:lnTo>
                <a:lnTo>
                  <a:pt x="8" y="1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9" name="Freeform 351"/>
          <p:cNvSpPr>
            <a:spLocks/>
          </p:cNvSpPr>
          <p:nvPr/>
        </p:nvSpPr>
        <p:spPr bwMode="auto">
          <a:xfrm>
            <a:off x="2770188" y="1670050"/>
            <a:ext cx="644525" cy="147638"/>
          </a:xfrm>
          <a:custGeom>
            <a:avLst/>
            <a:gdLst>
              <a:gd name="T0" fmla="*/ 82 w 406"/>
              <a:gd name="T1" fmla="*/ 17 h 93"/>
              <a:gd name="T2" fmla="*/ 251 w 406"/>
              <a:gd name="T3" fmla="*/ 0 h 93"/>
              <a:gd name="T4" fmla="*/ 323 w 406"/>
              <a:gd name="T5" fmla="*/ 0 h 93"/>
              <a:gd name="T6" fmla="*/ 406 w 406"/>
              <a:gd name="T7" fmla="*/ 9 h 93"/>
              <a:gd name="T8" fmla="*/ 227 w 406"/>
              <a:gd name="T9" fmla="*/ 40 h 93"/>
              <a:gd name="T10" fmla="*/ 186 w 406"/>
              <a:gd name="T11" fmla="*/ 61 h 93"/>
              <a:gd name="T12" fmla="*/ 154 w 406"/>
              <a:gd name="T13" fmla="*/ 61 h 93"/>
              <a:gd name="T14" fmla="*/ 154 w 406"/>
              <a:gd name="T15" fmla="*/ 70 h 93"/>
              <a:gd name="T16" fmla="*/ 133 w 406"/>
              <a:gd name="T17" fmla="*/ 70 h 93"/>
              <a:gd name="T18" fmla="*/ 146 w 406"/>
              <a:gd name="T19" fmla="*/ 81 h 93"/>
              <a:gd name="T20" fmla="*/ 90 w 406"/>
              <a:gd name="T21" fmla="*/ 93 h 93"/>
              <a:gd name="T22" fmla="*/ 90 w 406"/>
              <a:gd name="T23" fmla="*/ 81 h 93"/>
              <a:gd name="T24" fmla="*/ 0 w 406"/>
              <a:gd name="T25" fmla="*/ 81 h 93"/>
              <a:gd name="T26" fmla="*/ 8 w 406"/>
              <a:gd name="T27" fmla="*/ 81 h 93"/>
              <a:gd name="T28" fmla="*/ 38 w 406"/>
              <a:gd name="T29" fmla="*/ 61 h 93"/>
              <a:gd name="T30" fmla="*/ 102 w 406"/>
              <a:gd name="T31" fmla="*/ 52 h 93"/>
              <a:gd name="T32" fmla="*/ 102 w 406"/>
              <a:gd name="T33" fmla="*/ 40 h 93"/>
              <a:gd name="T34" fmla="*/ 90 w 406"/>
              <a:gd name="T35" fmla="*/ 40 h 93"/>
              <a:gd name="T36" fmla="*/ 111 w 406"/>
              <a:gd name="T37" fmla="*/ 32 h 93"/>
              <a:gd name="T38" fmla="*/ 90 w 406"/>
              <a:gd name="T39" fmla="*/ 32 h 93"/>
              <a:gd name="T40" fmla="*/ 82 w 406"/>
              <a:gd name="T41" fmla="*/ 17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6" h="93">
                <a:moveTo>
                  <a:pt x="82" y="17"/>
                </a:moveTo>
                <a:lnTo>
                  <a:pt x="251" y="0"/>
                </a:lnTo>
                <a:lnTo>
                  <a:pt x="323" y="0"/>
                </a:lnTo>
                <a:lnTo>
                  <a:pt x="406" y="9"/>
                </a:lnTo>
                <a:lnTo>
                  <a:pt x="227" y="40"/>
                </a:lnTo>
                <a:lnTo>
                  <a:pt x="186" y="61"/>
                </a:lnTo>
                <a:lnTo>
                  <a:pt x="154" y="61"/>
                </a:lnTo>
                <a:lnTo>
                  <a:pt x="154" y="70"/>
                </a:lnTo>
                <a:lnTo>
                  <a:pt x="133" y="70"/>
                </a:lnTo>
                <a:lnTo>
                  <a:pt x="146" y="81"/>
                </a:lnTo>
                <a:lnTo>
                  <a:pt x="90" y="93"/>
                </a:lnTo>
                <a:lnTo>
                  <a:pt x="90" y="81"/>
                </a:lnTo>
                <a:lnTo>
                  <a:pt x="0" y="81"/>
                </a:lnTo>
                <a:lnTo>
                  <a:pt x="8" y="81"/>
                </a:lnTo>
                <a:lnTo>
                  <a:pt x="38" y="61"/>
                </a:lnTo>
                <a:lnTo>
                  <a:pt x="102" y="52"/>
                </a:lnTo>
                <a:lnTo>
                  <a:pt x="102" y="40"/>
                </a:lnTo>
                <a:lnTo>
                  <a:pt x="90" y="40"/>
                </a:lnTo>
                <a:lnTo>
                  <a:pt x="111" y="32"/>
                </a:lnTo>
                <a:lnTo>
                  <a:pt x="90" y="32"/>
                </a:lnTo>
                <a:lnTo>
                  <a:pt x="82" y="17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0" name="Freeform 352"/>
          <p:cNvSpPr>
            <a:spLocks/>
          </p:cNvSpPr>
          <p:nvPr/>
        </p:nvSpPr>
        <p:spPr bwMode="auto">
          <a:xfrm>
            <a:off x="2770188" y="1670050"/>
            <a:ext cx="644525" cy="147638"/>
          </a:xfrm>
          <a:custGeom>
            <a:avLst/>
            <a:gdLst>
              <a:gd name="T0" fmla="*/ 82 w 406"/>
              <a:gd name="T1" fmla="*/ 17 h 93"/>
              <a:gd name="T2" fmla="*/ 251 w 406"/>
              <a:gd name="T3" fmla="*/ 0 h 93"/>
              <a:gd name="T4" fmla="*/ 323 w 406"/>
              <a:gd name="T5" fmla="*/ 0 h 93"/>
              <a:gd name="T6" fmla="*/ 406 w 406"/>
              <a:gd name="T7" fmla="*/ 9 h 93"/>
              <a:gd name="T8" fmla="*/ 227 w 406"/>
              <a:gd name="T9" fmla="*/ 40 h 93"/>
              <a:gd name="T10" fmla="*/ 186 w 406"/>
              <a:gd name="T11" fmla="*/ 61 h 93"/>
              <a:gd name="T12" fmla="*/ 154 w 406"/>
              <a:gd name="T13" fmla="*/ 61 h 93"/>
              <a:gd name="T14" fmla="*/ 154 w 406"/>
              <a:gd name="T15" fmla="*/ 70 h 93"/>
              <a:gd name="T16" fmla="*/ 133 w 406"/>
              <a:gd name="T17" fmla="*/ 70 h 93"/>
              <a:gd name="T18" fmla="*/ 146 w 406"/>
              <a:gd name="T19" fmla="*/ 81 h 93"/>
              <a:gd name="T20" fmla="*/ 90 w 406"/>
              <a:gd name="T21" fmla="*/ 93 h 93"/>
              <a:gd name="T22" fmla="*/ 90 w 406"/>
              <a:gd name="T23" fmla="*/ 81 h 93"/>
              <a:gd name="T24" fmla="*/ 0 w 406"/>
              <a:gd name="T25" fmla="*/ 81 h 93"/>
              <a:gd name="T26" fmla="*/ 8 w 406"/>
              <a:gd name="T27" fmla="*/ 81 h 93"/>
              <a:gd name="T28" fmla="*/ 38 w 406"/>
              <a:gd name="T29" fmla="*/ 61 h 93"/>
              <a:gd name="T30" fmla="*/ 102 w 406"/>
              <a:gd name="T31" fmla="*/ 52 h 93"/>
              <a:gd name="T32" fmla="*/ 102 w 406"/>
              <a:gd name="T33" fmla="*/ 40 h 93"/>
              <a:gd name="T34" fmla="*/ 90 w 406"/>
              <a:gd name="T35" fmla="*/ 40 h 93"/>
              <a:gd name="T36" fmla="*/ 111 w 406"/>
              <a:gd name="T37" fmla="*/ 32 h 93"/>
              <a:gd name="T38" fmla="*/ 90 w 406"/>
              <a:gd name="T39" fmla="*/ 32 h 93"/>
              <a:gd name="T40" fmla="*/ 82 w 406"/>
              <a:gd name="T41" fmla="*/ 17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6" h="93">
                <a:moveTo>
                  <a:pt x="82" y="17"/>
                </a:moveTo>
                <a:lnTo>
                  <a:pt x="251" y="0"/>
                </a:lnTo>
                <a:lnTo>
                  <a:pt x="323" y="0"/>
                </a:lnTo>
                <a:lnTo>
                  <a:pt x="406" y="9"/>
                </a:lnTo>
                <a:lnTo>
                  <a:pt x="227" y="40"/>
                </a:lnTo>
                <a:lnTo>
                  <a:pt x="186" y="61"/>
                </a:lnTo>
                <a:lnTo>
                  <a:pt x="154" y="61"/>
                </a:lnTo>
                <a:lnTo>
                  <a:pt x="154" y="70"/>
                </a:lnTo>
                <a:lnTo>
                  <a:pt x="133" y="70"/>
                </a:lnTo>
                <a:lnTo>
                  <a:pt x="146" y="81"/>
                </a:lnTo>
                <a:lnTo>
                  <a:pt x="90" y="93"/>
                </a:lnTo>
                <a:lnTo>
                  <a:pt x="90" y="81"/>
                </a:lnTo>
                <a:lnTo>
                  <a:pt x="0" y="81"/>
                </a:lnTo>
                <a:lnTo>
                  <a:pt x="8" y="81"/>
                </a:lnTo>
                <a:lnTo>
                  <a:pt x="38" y="61"/>
                </a:lnTo>
                <a:lnTo>
                  <a:pt x="102" y="52"/>
                </a:lnTo>
                <a:lnTo>
                  <a:pt x="102" y="40"/>
                </a:lnTo>
                <a:lnTo>
                  <a:pt x="90" y="40"/>
                </a:lnTo>
                <a:lnTo>
                  <a:pt x="111" y="32"/>
                </a:lnTo>
                <a:lnTo>
                  <a:pt x="90" y="32"/>
                </a:lnTo>
                <a:lnTo>
                  <a:pt x="82" y="17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1" name="Freeform 353"/>
          <p:cNvSpPr>
            <a:spLocks/>
          </p:cNvSpPr>
          <p:nvPr/>
        </p:nvSpPr>
        <p:spPr bwMode="auto">
          <a:xfrm>
            <a:off x="2552700" y="1752600"/>
            <a:ext cx="161925" cy="39688"/>
          </a:xfrm>
          <a:custGeom>
            <a:avLst/>
            <a:gdLst>
              <a:gd name="T0" fmla="*/ 0 w 102"/>
              <a:gd name="T1" fmla="*/ 0 h 25"/>
              <a:gd name="T2" fmla="*/ 49 w 102"/>
              <a:gd name="T3" fmla="*/ 0 h 25"/>
              <a:gd name="T4" fmla="*/ 64 w 102"/>
              <a:gd name="T5" fmla="*/ 0 h 25"/>
              <a:gd name="T6" fmla="*/ 49 w 102"/>
              <a:gd name="T7" fmla="*/ 13 h 25"/>
              <a:gd name="T8" fmla="*/ 64 w 102"/>
              <a:gd name="T9" fmla="*/ 13 h 25"/>
              <a:gd name="T10" fmla="*/ 82 w 102"/>
              <a:gd name="T11" fmla="*/ 0 h 25"/>
              <a:gd name="T12" fmla="*/ 102 w 102"/>
              <a:gd name="T13" fmla="*/ 13 h 25"/>
              <a:gd name="T14" fmla="*/ 40 w 102"/>
              <a:gd name="T15" fmla="*/ 25 h 25"/>
              <a:gd name="T16" fmla="*/ 40 w 102"/>
              <a:gd name="T17" fmla="*/ 13 h 25"/>
              <a:gd name="T18" fmla="*/ 8 w 102"/>
              <a:gd name="T19" fmla="*/ 13 h 25"/>
              <a:gd name="T20" fmla="*/ 0 w 102"/>
              <a:gd name="T21" fmla="*/ 0 h 25"/>
              <a:gd name="T22" fmla="*/ 20 w 102"/>
              <a:gd name="T23" fmla="*/ 0 h 25"/>
              <a:gd name="T24" fmla="*/ 0 w 102"/>
              <a:gd name="T2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2" h="25">
                <a:moveTo>
                  <a:pt x="0" y="0"/>
                </a:moveTo>
                <a:lnTo>
                  <a:pt x="49" y="0"/>
                </a:lnTo>
                <a:lnTo>
                  <a:pt x="64" y="0"/>
                </a:lnTo>
                <a:lnTo>
                  <a:pt x="49" y="13"/>
                </a:lnTo>
                <a:lnTo>
                  <a:pt x="64" y="13"/>
                </a:lnTo>
                <a:lnTo>
                  <a:pt x="82" y="0"/>
                </a:lnTo>
                <a:lnTo>
                  <a:pt x="102" y="13"/>
                </a:lnTo>
                <a:lnTo>
                  <a:pt x="40" y="25"/>
                </a:lnTo>
                <a:lnTo>
                  <a:pt x="40" y="13"/>
                </a:lnTo>
                <a:lnTo>
                  <a:pt x="8" y="13"/>
                </a:lnTo>
                <a:lnTo>
                  <a:pt x="0" y="0"/>
                </a:lnTo>
                <a:lnTo>
                  <a:pt x="20" y="0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2" name="Freeform 354"/>
          <p:cNvSpPr>
            <a:spLocks/>
          </p:cNvSpPr>
          <p:nvPr/>
        </p:nvSpPr>
        <p:spPr bwMode="auto">
          <a:xfrm>
            <a:off x="2552700" y="1752600"/>
            <a:ext cx="161925" cy="39688"/>
          </a:xfrm>
          <a:custGeom>
            <a:avLst/>
            <a:gdLst>
              <a:gd name="T0" fmla="*/ 0 w 102"/>
              <a:gd name="T1" fmla="*/ 0 h 25"/>
              <a:gd name="T2" fmla="*/ 49 w 102"/>
              <a:gd name="T3" fmla="*/ 0 h 25"/>
              <a:gd name="T4" fmla="*/ 64 w 102"/>
              <a:gd name="T5" fmla="*/ 0 h 25"/>
              <a:gd name="T6" fmla="*/ 49 w 102"/>
              <a:gd name="T7" fmla="*/ 13 h 25"/>
              <a:gd name="T8" fmla="*/ 64 w 102"/>
              <a:gd name="T9" fmla="*/ 13 h 25"/>
              <a:gd name="T10" fmla="*/ 82 w 102"/>
              <a:gd name="T11" fmla="*/ 0 h 25"/>
              <a:gd name="T12" fmla="*/ 102 w 102"/>
              <a:gd name="T13" fmla="*/ 13 h 25"/>
              <a:gd name="T14" fmla="*/ 40 w 102"/>
              <a:gd name="T15" fmla="*/ 25 h 25"/>
              <a:gd name="T16" fmla="*/ 40 w 102"/>
              <a:gd name="T17" fmla="*/ 13 h 25"/>
              <a:gd name="T18" fmla="*/ 8 w 102"/>
              <a:gd name="T19" fmla="*/ 13 h 25"/>
              <a:gd name="T20" fmla="*/ 0 w 102"/>
              <a:gd name="T21" fmla="*/ 0 h 25"/>
              <a:gd name="T22" fmla="*/ 20 w 102"/>
              <a:gd name="T23" fmla="*/ 0 h 25"/>
              <a:gd name="T24" fmla="*/ 0 w 102"/>
              <a:gd name="T2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2" h="25">
                <a:moveTo>
                  <a:pt x="0" y="0"/>
                </a:moveTo>
                <a:lnTo>
                  <a:pt x="49" y="0"/>
                </a:lnTo>
                <a:lnTo>
                  <a:pt x="64" y="0"/>
                </a:lnTo>
                <a:lnTo>
                  <a:pt x="49" y="13"/>
                </a:lnTo>
                <a:lnTo>
                  <a:pt x="64" y="13"/>
                </a:lnTo>
                <a:lnTo>
                  <a:pt x="82" y="0"/>
                </a:lnTo>
                <a:lnTo>
                  <a:pt x="102" y="13"/>
                </a:lnTo>
                <a:lnTo>
                  <a:pt x="40" y="25"/>
                </a:lnTo>
                <a:lnTo>
                  <a:pt x="40" y="13"/>
                </a:lnTo>
                <a:lnTo>
                  <a:pt x="8" y="13"/>
                </a:lnTo>
                <a:lnTo>
                  <a:pt x="0" y="0"/>
                </a:lnTo>
                <a:lnTo>
                  <a:pt x="20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3" name="Freeform 355"/>
          <p:cNvSpPr>
            <a:spLocks/>
          </p:cNvSpPr>
          <p:nvPr/>
        </p:nvSpPr>
        <p:spPr bwMode="auto">
          <a:xfrm>
            <a:off x="2668588" y="1766888"/>
            <a:ext cx="82550" cy="38100"/>
          </a:xfrm>
          <a:custGeom>
            <a:avLst/>
            <a:gdLst>
              <a:gd name="T0" fmla="*/ 0 w 52"/>
              <a:gd name="T1" fmla="*/ 24 h 24"/>
              <a:gd name="T2" fmla="*/ 52 w 52"/>
              <a:gd name="T3" fmla="*/ 0 h 24"/>
              <a:gd name="T4" fmla="*/ 40 w 52"/>
              <a:gd name="T5" fmla="*/ 24 h 24"/>
              <a:gd name="T6" fmla="*/ 0 w 52"/>
              <a:gd name="T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24">
                <a:moveTo>
                  <a:pt x="0" y="24"/>
                </a:moveTo>
                <a:lnTo>
                  <a:pt x="52" y="0"/>
                </a:lnTo>
                <a:lnTo>
                  <a:pt x="40" y="24"/>
                </a:lnTo>
                <a:lnTo>
                  <a:pt x="0" y="2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4" name="Freeform 356"/>
          <p:cNvSpPr>
            <a:spLocks/>
          </p:cNvSpPr>
          <p:nvPr/>
        </p:nvSpPr>
        <p:spPr bwMode="auto">
          <a:xfrm>
            <a:off x="2668588" y="1766888"/>
            <a:ext cx="82550" cy="38100"/>
          </a:xfrm>
          <a:custGeom>
            <a:avLst/>
            <a:gdLst>
              <a:gd name="T0" fmla="*/ 0 w 52"/>
              <a:gd name="T1" fmla="*/ 24 h 24"/>
              <a:gd name="T2" fmla="*/ 52 w 52"/>
              <a:gd name="T3" fmla="*/ 0 h 24"/>
              <a:gd name="T4" fmla="*/ 40 w 52"/>
              <a:gd name="T5" fmla="*/ 24 h 24"/>
              <a:gd name="T6" fmla="*/ 0 w 52"/>
              <a:gd name="T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24">
                <a:moveTo>
                  <a:pt x="0" y="24"/>
                </a:moveTo>
                <a:lnTo>
                  <a:pt x="52" y="0"/>
                </a:lnTo>
                <a:lnTo>
                  <a:pt x="40" y="24"/>
                </a:lnTo>
                <a:lnTo>
                  <a:pt x="0" y="2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5" name="Freeform 357"/>
          <p:cNvSpPr>
            <a:spLocks/>
          </p:cNvSpPr>
          <p:nvPr/>
        </p:nvSpPr>
        <p:spPr bwMode="auto">
          <a:xfrm>
            <a:off x="2482850" y="1798638"/>
            <a:ext cx="133350" cy="39687"/>
          </a:xfrm>
          <a:custGeom>
            <a:avLst/>
            <a:gdLst>
              <a:gd name="T0" fmla="*/ 0 w 84"/>
              <a:gd name="T1" fmla="*/ 0 h 25"/>
              <a:gd name="T2" fmla="*/ 19 w 84"/>
              <a:gd name="T3" fmla="*/ 0 h 25"/>
              <a:gd name="T4" fmla="*/ 32 w 84"/>
              <a:gd name="T5" fmla="*/ 12 h 25"/>
              <a:gd name="T6" fmla="*/ 51 w 84"/>
              <a:gd name="T7" fmla="*/ 0 h 25"/>
              <a:gd name="T8" fmla="*/ 84 w 84"/>
              <a:gd name="T9" fmla="*/ 0 h 25"/>
              <a:gd name="T10" fmla="*/ 51 w 84"/>
              <a:gd name="T11" fmla="*/ 25 h 25"/>
              <a:gd name="T12" fmla="*/ 19 w 84"/>
              <a:gd name="T13" fmla="*/ 25 h 25"/>
              <a:gd name="T14" fmla="*/ 0 w 84"/>
              <a:gd name="T15" fmla="*/ 25 h 25"/>
              <a:gd name="T16" fmla="*/ 0 w 84"/>
              <a:gd name="T17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25">
                <a:moveTo>
                  <a:pt x="0" y="0"/>
                </a:moveTo>
                <a:lnTo>
                  <a:pt x="19" y="0"/>
                </a:lnTo>
                <a:lnTo>
                  <a:pt x="32" y="12"/>
                </a:lnTo>
                <a:lnTo>
                  <a:pt x="51" y="0"/>
                </a:lnTo>
                <a:lnTo>
                  <a:pt x="84" y="0"/>
                </a:lnTo>
                <a:lnTo>
                  <a:pt x="51" y="25"/>
                </a:lnTo>
                <a:lnTo>
                  <a:pt x="19" y="25"/>
                </a:lnTo>
                <a:lnTo>
                  <a:pt x="0" y="25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6" name="Freeform 358"/>
          <p:cNvSpPr>
            <a:spLocks/>
          </p:cNvSpPr>
          <p:nvPr/>
        </p:nvSpPr>
        <p:spPr bwMode="auto">
          <a:xfrm>
            <a:off x="2482850" y="1798638"/>
            <a:ext cx="133350" cy="39687"/>
          </a:xfrm>
          <a:custGeom>
            <a:avLst/>
            <a:gdLst>
              <a:gd name="T0" fmla="*/ 0 w 84"/>
              <a:gd name="T1" fmla="*/ 0 h 25"/>
              <a:gd name="T2" fmla="*/ 19 w 84"/>
              <a:gd name="T3" fmla="*/ 0 h 25"/>
              <a:gd name="T4" fmla="*/ 32 w 84"/>
              <a:gd name="T5" fmla="*/ 12 h 25"/>
              <a:gd name="T6" fmla="*/ 51 w 84"/>
              <a:gd name="T7" fmla="*/ 0 h 25"/>
              <a:gd name="T8" fmla="*/ 84 w 84"/>
              <a:gd name="T9" fmla="*/ 0 h 25"/>
              <a:gd name="T10" fmla="*/ 51 w 84"/>
              <a:gd name="T11" fmla="*/ 25 h 25"/>
              <a:gd name="T12" fmla="*/ 19 w 84"/>
              <a:gd name="T13" fmla="*/ 25 h 25"/>
              <a:gd name="T14" fmla="*/ 0 w 84"/>
              <a:gd name="T15" fmla="*/ 25 h 25"/>
              <a:gd name="T16" fmla="*/ 0 w 84"/>
              <a:gd name="T17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25">
                <a:moveTo>
                  <a:pt x="0" y="0"/>
                </a:moveTo>
                <a:lnTo>
                  <a:pt x="19" y="0"/>
                </a:lnTo>
                <a:lnTo>
                  <a:pt x="32" y="12"/>
                </a:lnTo>
                <a:lnTo>
                  <a:pt x="51" y="0"/>
                </a:lnTo>
                <a:lnTo>
                  <a:pt x="84" y="0"/>
                </a:lnTo>
                <a:lnTo>
                  <a:pt x="51" y="25"/>
                </a:lnTo>
                <a:lnTo>
                  <a:pt x="19" y="25"/>
                </a:lnTo>
                <a:lnTo>
                  <a:pt x="0" y="25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7" name="Freeform 359"/>
          <p:cNvSpPr>
            <a:spLocks/>
          </p:cNvSpPr>
          <p:nvPr/>
        </p:nvSpPr>
        <p:spPr bwMode="auto">
          <a:xfrm>
            <a:off x="2417763" y="1863725"/>
            <a:ext cx="134937" cy="68263"/>
          </a:xfrm>
          <a:custGeom>
            <a:avLst/>
            <a:gdLst>
              <a:gd name="T0" fmla="*/ 0 w 85"/>
              <a:gd name="T1" fmla="*/ 20 h 43"/>
              <a:gd name="T2" fmla="*/ 32 w 85"/>
              <a:gd name="T3" fmla="*/ 12 h 43"/>
              <a:gd name="T4" fmla="*/ 32 w 85"/>
              <a:gd name="T5" fmla="*/ 0 h 43"/>
              <a:gd name="T6" fmla="*/ 85 w 85"/>
              <a:gd name="T7" fmla="*/ 0 h 43"/>
              <a:gd name="T8" fmla="*/ 73 w 85"/>
              <a:gd name="T9" fmla="*/ 12 h 43"/>
              <a:gd name="T10" fmla="*/ 61 w 85"/>
              <a:gd name="T11" fmla="*/ 31 h 43"/>
              <a:gd name="T12" fmla="*/ 20 w 85"/>
              <a:gd name="T13" fmla="*/ 43 h 43"/>
              <a:gd name="T14" fmla="*/ 11 w 85"/>
              <a:gd name="T15" fmla="*/ 31 h 43"/>
              <a:gd name="T16" fmla="*/ 0 w 85"/>
              <a:gd name="T17" fmla="*/ 31 h 43"/>
              <a:gd name="T18" fmla="*/ 0 w 85"/>
              <a:gd name="T19" fmla="*/ 2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" h="43">
                <a:moveTo>
                  <a:pt x="0" y="20"/>
                </a:moveTo>
                <a:lnTo>
                  <a:pt x="32" y="12"/>
                </a:lnTo>
                <a:lnTo>
                  <a:pt x="32" y="0"/>
                </a:lnTo>
                <a:lnTo>
                  <a:pt x="85" y="0"/>
                </a:lnTo>
                <a:lnTo>
                  <a:pt x="73" y="12"/>
                </a:lnTo>
                <a:lnTo>
                  <a:pt x="61" y="31"/>
                </a:lnTo>
                <a:lnTo>
                  <a:pt x="20" y="43"/>
                </a:lnTo>
                <a:lnTo>
                  <a:pt x="11" y="31"/>
                </a:lnTo>
                <a:lnTo>
                  <a:pt x="0" y="31"/>
                </a:lnTo>
                <a:lnTo>
                  <a:pt x="0" y="2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" name="Freeform 360"/>
          <p:cNvSpPr>
            <a:spLocks/>
          </p:cNvSpPr>
          <p:nvPr/>
        </p:nvSpPr>
        <p:spPr bwMode="auto">
          <a:xfrm>
            <a:off x="2417763" y="1863725"/>
            <a:ext cx="134937" cy="68263"/>
          </a:xfrm>
          <a:custGeom>
            <a:avLst/>
            <a:gdLst>
              <a:gd name="T0" fmla="*/ 0 w 85"/>
              <a:gd name="T1" fmla="*/ 20 h 43"/>
              <a:gd name="T2" fmla="*/ 32 w 85"/>
              <a:gd name="T3" fmla="*/ 12 h 43"/>
              <a:gd name="T4" fmla="*/ 32 w 85"/>
              <a:gd name="T5" fmla="*/ 0 h 43"/>
              <a:gd name="T6" fmla="*/ 85 w 85"/>
              <a:gd name="T7" fmla="*/ 0 h 43"/>
              <a:gd name="T8" fmla="*/ 73 w 85"/>
              <a:gd name="T9" fmla="*/ 12 h 43"/>
              <a:gd name="T10" fmla="*/ 61 w 85"/>
              <a:gd name="T11" fmla="*/ 31 h 43"/>
              <a:gd name="T12" fmla="*/ 20 w 85"/>
              <a:gd name="T13" fmla="*/ 43 h 43"/>
              <a:gd name="T14" fmla="*/ 11 w 85"/>
              <a:gd name="T15" fmla="*/ 31 h 43"/>
              <a:gd name="T16" fmla="*/ 0 w 85"/>
              <a:gd name="T17" fmla="*/ 31 h 43"/>
              <a:gd name="T18" fmla="*/ 0 w 85"/>
              <a:gd name="T19" fmla="*/ 2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" h="43">
                <a:moveTo>
                  <a:pt x="0" y="20"/>
                </a:moveTo>
                <a:lnTo>
                  <a:pt x="32" y="12"/>
                </a:lnTo>
                <a:lnTo>
                  <a:pt x="32" y="0"/>
                </a:lnTo>
                <a:lnTo>
                  <a:pt x="85" y="0"/>
                </a:lnTo>
                <a:lnTo>
                  <a:pt x="73" y="12"/>
                </a:lnTo>
                <a:lnTo>
                  <a:pt x="61" y="31"/>
                </a:lnTo>
                <a:lnTo>
                  <a:pt x="20" y="43"/>
                </a:lnTo>
                <a:lnTo>
                  <a:pt x="11" y="31"/>
                </a:lnTo>
                <a:lnTo>
                  <a:pt x="0" y="31"/>
                </a:lnTo>
                <a:lnTo>
                  <a:pt x="0" y="2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9" name="Freeform 361"/>
          <p:cNvSpPr>
            <a:spLocks/>
          </p:cNvSpPr>
          <p:nvPr/>
        </p:nvSpPr>
        <p:spPr bwMode="auto">
          <a:xfrm>
            <a:off x="2135188" y="1781175"/>
            <a:ext cx="179387" cy="38100"/>
          </a:xfrm>
          <a:custGeom>
            <a:avLst/>
            <a:gdLst>
              <a:gd name="T0" fmla="*/ 0 w 113"/>
              <a:gd name="T1" fmla="*/ 24 h 24"/>
              <a:gd name="T2" fmla="*/ 72 w 113"/>
              <a:gd name="T3" fmla="*/ 0 h 24"/>
              <a:gd name="T4" fmla="*/ 113 w 113"/>
              <a:gd name="T5" fmla="*/ 0 h 24"/>
              <a:gd name="T6" fmla="*/ 72 w 113"/>
              <a:gd name="T7" fmla="*/ 24 h 24"/>
              <a:gd name="T8" fmla="*/ 63 w 113"/>
              <a:gd name="T9" fmla="*/ 12 h 24"/>
              <a:gd name="T10" fmla="*/ 32 w 113"/>
              <a:gd name="T11" fmla="*/ 24 h 24"/>
              <a:gd name="T12" fmla="*/ 0 w 113"/>
              <a:gd name="T13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3" h="24">
                <a:moveTo>
                  <a:pt x="0" y="24"/>
                </a:moveTo>
                <a:lnTo>
                  <a:pt x="72" y="0"/>
                </a:lnTo>
                <a:lnTo>
                  <a:pt x="113" y="0"/>
                </a:lnTo>
                <a:lnTo>
                  <a:pt x="72" y="24"/>
                </a:lnTo>
                <a:lnTo>
                  <a:pt x="63" y="12"/>
                </a:lnTo>
                <a:lnTo>
                  <a:pt x="32" y="24"/>
                </a:lnTo>
                <a:lnTo>
                  <a:pt x="0" y="2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0" name="Freeform 362"/>
          <p:cNvSpPr>
            <a:spLocks/>
          </p:cNvSpPr>
          <p:nvPr/>
        </p:nvSpPr>
        <p:spPr bwMode="auto">
          <a:xfrm>
            <a:off x="2135188" y="1781175"/>
            <a:ext cx="179387" cy="38100"/>
          </a:xfrm>
          <a:custGeom>
            <a:avLst/>
            <a:gdLst>
              <a:gd name="T0" fmla="*/ 0 w 113"/>
              <a:gd name="T1" fmla="*/ 24 h 24"/>
              <a:gd name="T2" fmla="*/ 72 w 113"/>
              <a:gd name="T3" fmla="*/ 0 h 24"/>
              <a:gd name="T4" fmla="*/ 113 w 113"/>
              <a:gd name="T5" fmla="*/ 0 h 24"/>
              <a:gd name="T6" fmla="*/ 72 w 113"/>
              <a:gd name="T7" fmla="*/ 24 h 24"/>
              <a:gd name="T8" fmla="*/ 63 w 113"/>
              <a:gd name="T9" fmla="*/ 12 h 24"/>
              <a:gd name="T10" fmla="*/ 32 w 113"/>
              <a:gd name="T11" fmla="*/ 24 h 24"/>
              <a:gd name="T12" fmla="*/ 0 w 113"/>
              <a:gd name="T13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3" h="24">
                <a:moveTo>
                  <a:pt x="0" y="24"/>
                </a:moveTo>
                <a:lnTo>
                  <a:pt x="72" y="0"/>
                </a:lnTo>
                <a:lnTo>
                  <a:pt x="113" y="0"/>
                </a:lnTo>
                <a:lnTo>
                  <a:pt x="72" y="24"/>
                </a:lnTo>
                <a:lnTo>
                  <a:pt x="63" y="12"/>
                </a:lnTo>
                <a:lnTo>
                  <a:pt x="32" y="24"/>
                </a:lnTo>
                <a:lnTo>
                  <a:pt x="0" y="2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1" name="Freeform 363"/>
          <p:cNvSpPr>
            <a:spLocks/>
          </p:cNvSpPr>
          <p:nvPr/>
        </p:nvSpPr>
        <p:spPr bwMode="auto">
          <a:xfrm>
            <a:off x="2198688" y="1798638"/>
            <a:ext cx="250825" cy="52387"/>
          </a:xfrm>
          <a:custGeom>
            <a:avLst/>
            <a:gdLst>
              <a:gd name="T0" fmla="*/ 0 w 158"/>
              <a:gd name="T1" fmla="*/ 24 h 33"/>
              <a:gd name="T2" fmla="*/ 53 w 158"/>
              <a:gd name="T3" fmla="*/ 0 h 33"/>
              <a:gd name="T4" fmla="*/ 87 w 158"/>
              <a:gd name="T5" fmla="*/ 12 h 33"/>
              <a:gd name="T6" fmla="*/ 87 w 158"/>
              <a:gd name="T7" fmla="*/ 24 h 33"/>
              <a:gd name="T8" fmla="*/ 105 w 158"/>
              <a:gd name="T9" fmla="*/ 24 h 33"/>
              <a:gd name="T10" fmla="*/ 105 w 158"/>
              <a:gd name="T11" fmla="*/ 12 h 33"/>
              <a:gd name="T12" fmla="*/ 117 w 158"/>
              <a:gd name="T13" fmla="*/ 12 h 33"/>
              <a:gd name="T14" fmla="*/ 105 w 158"/>
              <a:gd name="T15" fmla="*/ 12 h 33"/>
              <a:gd name="T16" fmla="*/ 137 w 158"/>
              <a:gd name="T17" fmla="*/ 0 h 33"/>
              <a:gd name="T18" fmla="*/ 137 w 158"/>
              <a:gd name="T19" fmla="*/ 12 h 33"/>
              <a:gd name="T20" fmla="*/ 158 w 158"/>
              <a:gd name="T21" fmla="*/ 12 h 33"/>
              <a:gd name="T22" fmla="*/ 137 w 158"/>
              <a:gd name="T23" fmla="*/ 24 h 33"/>
              <a:gd name="T24" fmla="*/ 53 w 158"/>
              <a:gd name="T25" fmla="*/ 33 h 33"/>
              <a:gd name="T26" fmla="*/ 43 w 158"/>
              <a:gd name="T27" fmla="*/ 24 h 33"/>
              <a:gd name="T28" fmla="*/ 32 w 158"/>
              <a:gd name="T29" fmla="*/ 24 h 33"/>
              <a:gd name="T30" fmla="*/ 0 w 158"/>
              <a:gd name="T31" fmla="*/ 24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8" h="33">
                <a:moveTo>
                  <a:pt x="0" y="24"/>
                </a:moveTo>
                <a:lnTo>
                  <a:pt x="53" y="0"/>
                </a:lnTo>
                <a:lnTo>
                  <a:pt x="87" y="12"/>
                </a:lnTo>
                <a:lnTo>
                  <a:pt x="87" y="24"/>
                </a:lnTo>
                <a:lnTo>
                  <a:pt x="105" y="24"/>
                </a:lnTo>
                <a:lnTo>
                  <a:pt x="105" y="12"/>
                </a:lnTo>
                <a:lnTo>
                  <a:pt x="117" y="12"/>
                </a:lnTo>
                <a:lnTo>
                  <a:pt x="105" y="12"/>
                </a:lnTo>
                <a:lnTo>
                  <a:pt x="137" y="0"/>
                </a:lnTo>
                <a:lnTo>
                  <a:pt x="137" y="12"/>
                </a:lnTo>
                <a:lnTo>
                  <a:pt x="158" y="12"/>
                </a:lnTo>
                <a:lnTo>
                  <a:pt x="137" y="24"/>
                </a:lnTo>
                <a:lnTo>
                  <a:pt x="53" y="33"/>
                </a:lnTo>
                <a:lnTo>
                  <a:pt x="43" y="24"/>
                </a:lnTo>
                <a:lnTo>
                  <a:pt x="32" y="24"/>
                </a:lnTo>
                <a:lnTo>
                  <a:pt x="0" y="2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2" name="Freeform 364"/>
          <p:cNvSpPr>
            <a:spLocks/>
          </p:cNvSpPr>
          <p:nvPr/>
        </p:nvSpPr>
        <p:spPr bwMode="auto">
          <a:xfrm>
            <a:off x="2198688" y="1798638"/>
            <a:ext cx="250825" cy="52387"/>
          </a:xfrm>
          <a:custGeom>
            <a:avLst/>
            <a:gdLst>
              <a:gd name="T0" fmla="*/ 0 w 158"/>
              <a:gd name="T1" fmla="*/ 24 h 33"/>
              <a:gd name="T2" fmla="*/ 53 w 158"/>
              <a:gd name="T3" fmla="*/ 0 h 33"/>
              <a:gd name="T4" fmla="*/ 87 w 158"/>
              <a:gd name="T5" fmla="*/ 12 h 33"/>
              <a:gd name="T6" fmla="*/ 87 w 158"/>
              <a:gd name="T7" fmla="*/ 24 h 33"/>
              <a:gd name="T8" fmla="*/ 105 w 158"/>
              <a:gd name="T9" fmla="*/ 24 h 33"/>
              <a:gd name="T10" fmla="*/ 105 w 158"/>
              <a:gd name="T11" fmla="*/ 12 h 33"/>
              <a:gd name="T12" fmla="*/ 117 w 158"/>
              <a:gd name="T13" fmla="*/ 12 h 33"/>
              <a:gd name="T14" fmla="*/ 105 w 158"/>
              <a:gd name="T15" fmla="*/ 12 h 33"/>
              <a:gd name="T16" fmla="*/ 137 w 158"/>
              <a:gd name="T17" fmla="*/ 0 h 33"/>
              <a:gd name="T18" fmla="*/ 137 w 158"/>
              <a:gd name="T19" fmla="*/ 12 h 33"/>
              <a:gd name="T20" fmla="*/ 158 w 158"/>
              <a:gd name="T21" fmla="*/ 12 h 33"/>
              <a:gd name="T22" fmla="*/ 137 w 158"/>
              <a:gd name="T23" fmla="*/ 24 h 33"/>
              <a:gd name="T24" fmla="*/ 53 w 158"/>
              <a:gd name="T25" fmla="*/ 33 h 33"/>
              <a:gd name="T26" fmla="*/ 43 w 158"/>
              <a:gd name="T27" fmla="*/ 24 h 33"/>
              <a:gd name="T28" fmla="*/ 32 w 158"/>
              <a:gd name="T29" fmla="*/ 24 h 33"/>
              <a:gd name="T30" fmla="*/ 0 w 158"/>
              <a:gd name="T31" fmla="*/ 24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8" h="33">
                <a:moveTo>
                  <a:pt x="0" y="24"/>
                </a:moveTo>
                <a:lnTo>
                  <a:pt x="53" y="0"/>
                </a:lnTo>
                <a:lnTo>
                  <a:pt x="87" y="12"/>
                </a:lnTo>
                <a:lnTo>
                  <a:pt x="87" y="24"/>
                </a:lnTo>
                <a:lnTo>
                  <a:pt x="105" y="24"/>
                </a:lnTo>
                <a:lnTo>
                  <a:pt x="105" y="12"/>
                </a:lnTo>
                <a:lnTo>
                  <a:pt x="117" y="12"/>
                </a:lnTo>
                <a:lnTo>
                  <a:pt x="105" y="12"/>
                </a:lnTo>
                <a:lnTo>
                  <a:pt x="137" y="0"/>
                </a:lnTo>
                <a:lnTo>
                  <a:pt x="137" y="12"/>
                </a:lnTo>
                <a:lnTo>
                  <a:pt x="158" y="12"/>
                </a:lnTo>
                <a:lnTo>
                  <a:pt x="137" y="24"/>
                </a:lnTo>
                <a:lnTo>
                  <a:pt x="53" y="33"/>
                </a:lnTo>
                <a:lnTo>
                  <a:pt x="43" y="24"/>
                </a:lnTo>
                <a:lnTo>
                  <a:pt x="32" y="24"/>
                </a:lnTo>
                <a:lnTo>
                  <a:pt x="0" y="2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3" name="Freeform 365"/>
          <p:cNvSpPr>
            <a:spLocks/>
          </p:cNvSpPr>
          <p:nvPr/>
        </p:nvSpPr>
        <p:spPr bwMode="auto">
          <a:xfrm>
            <a:off x="2051050" y="1863725"/>
            <a:ext cx="346075" cy="133350"/>
          </a:xfrm>
          <a:custGeom>
            <a:avLst/>
            <a:gdLst>
              <a:gd name="T0" fmla="*/ 11 w 218"/>
              <a:gd name="T1" fmla="*/ 43 h 84"/>
              <a:gd name="T2" fmla="*/ 40 w 218"/>
              <a:gd name="T3" fmla="*/ 20 h 84"/>
              <a:gd name="T4" fmla="*/ 93 w 218"/>
              <a:gd name="T5" fmla="*/ 12 h 84"/>
              <a:gd name="T6" fmla="*/ 104 w 218"/>
              <a:gd name="T7" fmla="*/ 12 h 84"/>
              <a:gd name="T8" fmla="*/ 104 w 218"/>
              <a:gd name="T9" fmla="*/ 20 h 84"/>
              <a:gd name="T10" fmla="*/ 125 w 218"/>
              <a:gd name="T11" fmla="*/ 12 h 84"/>
              <a:gd name="T12" fmla="*/ 166 w 218"/>
              <a:gd name="T13" fmla="*/ 20 h 84"/>
              <a:gd name="T14" fmla="*/ 198 w 218"/>
              <a:gd name="T15" fmla="*/ 0 h 84"/>
              <a:gd name="T16" fmla="*/ 218 w 218"/>
              <a:gd name="T17" fmla="*/ 12 h 84"/>
              <a:gd name="T18" fmla="*/ 189 w 218"/>
              <a:gd name="T19" fmla="*/ 20 h 84"/>
              <a:gd name="T20" fmla="*/ 189 w 218"/>
              <a:gd name="T21" fmla="*/ 43 h 84"/>
              <a:gd name="T22" fmla="*/ 180 w 218"/>
              <a:gd name="T23" fmla="*/ 43 h 84"/>
              <a:gd name="T24" fmla="*/ 180 w 218"/>
              <a:gd name="T25" fmla="*/ 54 h 84"/>
              <a:gd name="T26" fmla="*/ 210 w 218"/>
              <a:gd name="T27" fmla="*/ 64 h 84"/>
              <a:gd name="T28" fmla="*/ 166 w 218"/>
              <a:gd name="T29" fmla="*/ 84 h 84"/>
              <a:gd name="T30" fmla="*/ 146 w 218"/>
              <a:gd name="T31" fmla="*/ 84 h 84"/>
              <a:gd name="T32" fmla="*/ 125 w 218"/>
              <a:gd name="T33" fmla="*/ 72 h 84"/>
              <a:gd name="T34" fmla="*/ 20 w 218"/>
              <a:gd name="T35" fmla="*/ 84 h 84"/>
              <a:gd name="T36" fmla="*/ 29 w 218"/>
              <a:gd name="T37" fmla="*/ 72 h 84"/>
              <a:gd name="T38" fmla="*/ 0 w 218"/>
              <a:gd name="T39" fmla="*/ 72 h 84"/>
              <a:gd name="T40" fmla="*/ 11 w 218"/>
              <a:gd name="T41" fmla="*/ 64 h 84"/>
              <a:gd name="T42" fmla="*/ 64 w 218"/>
              <a:gd name="T43" fmla="*/ 54 h 84"/>
              <a:gd name="T44" fmla="*/ 11 w 218"/>
              <a:gd name="T45" fmla="*/ 54 h 84"/>
              <a:gd name="T46" fmla="*/ 11 w 218"/>
              <a:gd name="T47" fmla="*/ 4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18" h="84">
                <a:moveTo>
                  <a:pt x="11" y="43"/>
                </a:moveTo>
                <a:lnTo>
                  <a:pt x="40" y="20"/>
                </a:lnTo>
                <a:lnTo>
                  <a:pt x="93" y="12"/>
                </a:lnTo>
                <a:lnTo>
                  <a:pt x="104" y="12"/>
                </a:lnTo>
                <a:lnTo>
                  <a:pt x="104" y="20"/>
                </a:lnTo>
                <a:lnTo>
                  <a:pt x="125" y="12"/>
                </a:lnTo>
                <a:lnTo>
                  <a:pt x="166" y="20"/>
                </a:lnTo>
                <a:lnTo>
                  <a:pt x="198" y="0"/>
                </a:lnTo>
                <a:lnTo>
                  <a:pt x="218" y="12"/>
                </a:lnTo>
                <a:lnTo>
                  <a:pt x="189" y="20"/>
                </a:lnTo>
                <a:lnTo>
                  <a:pt x="189" y="43"/>
                </a:lnTo>
                <a:lnTo>
                  <a:pt x="180" y="43"/>
                </a:lnTo>
                <a:lnTo>
                  <a:pt x="180" y="54"/>
                </a:lnTo>
                <a:lnTo>
                  <a:pt x="210" y="64"/>
                </a:lnTo>
                <a:lnTo>
                  <a:pt x="166" y="84"/>
                </a:lnTo>
                <a:lnTo>
                  <a:pt x="146" y="84"/>
                </a:lnTo>
                <a:lnTo>
                  <a:pt x="125" y="72"/>
                </a:lnTo>
                <a:lnTo>
                  <a:pt x="20" y="84"/>
                </a:lnTo>
                <a:lnTo>
                  <a:pt x="29" y="72"/>
                </a:lnTo>
                <a:lnTo>
                  <a:pt x="0" y="72"/>
                </a:lnTo>
                <a:lnTo>
                  <a:pt x="11" y="64"/>
                </a:lnTo>
                <a:lnTo>
                  <a:pt x="64" y="54"/>
                </a:lnTo>
                <a:lnTo>
                  <a:pt x="11" y="54"/>
                </a:lnTo>
                <a:lnTo>
                  <a:pt x="11" y="4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4" name="Freeform 366"/>
          <p:cNvSpPr>
            <a:spLocks/>
          </p:cNvSpPr>
          <p:nvPr/>
        </p:nvSpPr>
        <p:spPr bwMode="auto">
          <a:xfrm>
            <a:off x="2051050" y="1863725"/>
            <a:ext cx="346075" cy="133350"/>
          </a:xfrm>
          <a:custGeom>
            <a:avLst/>
            <a:gdLst>
              <a:gd name="T0" fmla="*/ 11 w 218"/>
              <a:gd name="T1" fmla="*/ 43 h 84"/>
              <a:gd name="T2" fmla="*/ 40 w 218"/>
              <a:gd name="T3" fmla="*/ 20 h 84"/>
              <a:gd name="T4" fmla="*/ 93 w 218"/>
              <a:gd name="T5" fmla="*/ 12 h 84"/>
              <a:gd name="T6" fmla="*/ 104 w 218"/>
              <a:gd name="T7" fmla="*/ 12 h 84"/>
              <a:gd name="T8" fmla="*/ 104 w 218"/>
              <a:gd name="T9" fmla="*/ 20 h 84"/>
              <a:gd name="T10" fmla="*/ 125 w 218"/>
              <a:gd name="T11" fmla="*/ 12 h 84"/>
              <a:gd name="T12" fmla="*/ 166 w 218"/>
              <a:gd name="T13" fmla="*/ 20 h 84"/>
              <a:gd name="T14" fmla="*/ 198 w 218"/>
              <a:gd name="T15" fmla="*/ 0 h 84"/>
              <a:gd name="T16" fmla="*/ 218 w 218"/>
              <a:gd name="T17" fmla="*/ 12 h 84"/>
              <a:gd name="T18" fmla="*/ 189 w 218"/>
              <a:gd name="T19" fmla="*/ 20 h 84"/>
              <a:gd name="T20" fmla="*/ 189 w 218"/>
              <a:gd name="T21" fmla="*/ 43 h 84"/>
              <a:gd name="T22" fmla="*/ 180 w 218"/>
              <a:gd name="T23" fmla="*/ 43 h 84"/>
              <a:gd name="T24" fmla="*/ 180 w 218"/>
              <a:gd name="T25" fmla="*/ 54 h 84"/>
              <a:gd name="T26" fmla="*/ 210 w 218"/>
              <a:gd name="T27" fmla="*/ 64 h 84"/>
              <a:gd name="T28" fmla="*/ 166 w 218"/>
              <a:gd name="T29" fmla="*/ 84 h 84"/>
              <a:gd name="T30" fmla="*/ 146 w 218"/>
              <a:gd name="T31" fmla="*/ 84 h 84"/>
              <a:gd name="T32" fmla="*/ 125 w 218"/>
              <a:gd name="T33" fmla="*/ 72 h 84"/>
              <a:gd name="T34" fmla="*/ 20 w 218"/>
              <a:gd name="T35" fmla="*/ 84 h 84"/>
              <a:gd name="T36" fmla="*/ 29 w 218"/>
              <a:gd name="T37" fmla="*/ 72 h 84"/>
              <a:gd name="T38" fmla="*/ 0 w 218"/>
              <a:gd name="T39" fmla="*/ 72 h 84"/>
              <a:gd name="T40" fmla="*/ 11 w 218"/>
              <a:gd name="T41" fmla="*/ 64 h 84"/>
              <a:gd name="T42" fmla="*/ 64 w 218"/>
              <a:gd name="T43" fmla="*/ 54 h 84"/>
              <a:gd name="T44" fmla="*/ 11 w 218"/>
              <a:gd name="T45" fmla="*/ 54 h 84"/>
              <a:gd name="T46" fmla="*/ 11 w 218"/>
              <a:gd name="T47" fmla="*/ 4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18" h="84">
                <a:moveTo>
                  <a:pt x="11" y="43"/>
                </a:moveTo>
                <a:lnTo>
                  <a:pt x="40" y="20"/>
                </a:lnTo>
                <a:lnTo>
                  <a:pt x="93" y="12"/>
                </a:lnTo>
                <a:lnTo>
                  <a:pt x="104" y="12"/>
                </a:lnTo>
                <a:lnTo>
                  <a:pt x="104" y="20"/>
                </a:lnTo>
                <a:lnTo>
                  <a:pt x="125" y="12"/>
                </a:lnTo>
                <a:lnTo>
                  <a:pt x="166" y="20"/>
                </a:lnTo>
                <a:lnTo>
                  <a:pt x="198" y="0"/>
                </a:lnTo>
                <a:lnTo>
                  <a:pt x="218" y="12"/>
                </a:lnTo>
                <a:lnTo>
                  <a:pt x="189" y="20"/>
                </a:lnTo>
                <a:lnTo>
                  <a:pt x="189" y="43"/>
                </a:lnTo>
                <a:lnTo>
                  <a:pt x="180" y="43"/>
                </a:lnTo>
                <a:lnTo>
                  <a:pt x="180" y="54"/>
                </a:lnTo>
                <a:lnTo>
                  <a:pt x="210" y="64"/>
                </a:lnTo>
                <a:lnTo>
                  <a:pt x="166" y="84"/>
                </a:lnTo>
                <a:lnTo>
                  <a:pt x="146" y="84"/>
                </a:lnTo>
                <a:lnTo>
                  <a:pt x="125" y="72"/>
                </a:lnTo>
                <a:lnTo>
                  <a:pt x="20" y="84"/>
                </a:lnTo>
                <a:lnTo>
                  <a:pt x="29" y="72"/>
                </a:lnTo>
                <a:lnTo>
                  <a:pt x="0" y="72"/>
                </a:lnTo>
                <a:lnTo>
                  <a:pt x="11" y="64"/>
                </a:lnTo>
                <a:lnTo>
                  <a:pt x="64" y="54"/>
                </a:lnTo>
                <a:lnTo>
                  <a:pt x="11" y="54"/>
                </a:lnTo>
                <a:lnTo>
                  <a:pt x="11" y="4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5" name="Freeform 367"/>
          <p:cNvSpPr>
            <a:spLocks/>
          </p:cNvSpPr>
          <p:nvPr/>
        </p:nvSpPr>
        <p:spPr bwMode="auto">
          <a:xfrm>
            <a:off x="1954213" y="1851025"/>
            <a:ext cx="244475" cy="80963"/>
          </a:xfrm>
          <a:custGeom>
            <a:avLst/>
            <a:gdLst>
              <a:gd name="T0" fmla="*/ 0 w 154"/>
              <a:gd name="T1" fmla="*/ 39 h 51"/>
              <a:gd name="T2" fmla="*/ 52 w 154"/>
              <a:gd name="T3" fmla="*/ 20 h 51"/>
              <a:gd name="T4" fmla="*/ 52 w 154"/>
              <a:gd name="T5" fmla="*/ 8 h 51"/>
              <a:gd name="T6" fmla="*/ 101 w 154"/>
              <a:gd name="T7" fmla="*/ 0 h 51"/>
              <a:gd name="T8" fmla="*/ 145 w 154"/>
              <a:gd name="T9" fmla="*/ 8 h 51"/>
              <a:gd name="T10" fmla="*/ 154 w 154"/>
              <a:gd name="T11" fmla="*/ 20 h 51"/>
              <a:gd name="T12" fmla="*/ 81 w 154"/>
              <a:gd name="T13" fmla="*/ 28 h 51"/>
              <a:gd name="T14" fmla="*/ 37 w 154"/>
              <a:gd name="T15" fmla="*/ 51 h 51"/>
              <a:gd name="T16" fmla="*/ 8 w 154"/>
              <a:gd name="T17" fmla="*/ 51 h 51"/>
              <a:gd name="T18" fmla="*/ 8 w 154"/>
              <a:gd name="T19" fmla="*/ 39 h 51"/>
              <a:gd name="T20" fmla="*/ 0 w 154"/>
              <a:gd name="T21" fmla="*/ 39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4" h="51">
                <a:moveTo>
                  <a:pt x="0" y="39"/>
                </a:moveTo>
                <a:lnTo>
                  <a:pt x="52" y="20"/>
                </a:lnTo>
                <a:lnTo>
                  <a:pt x="52" y="8"/>
                </a:lnTo>
                <a:lnTo>
                  <a:pt x="101" y="0"/>
                </a:lnTo>
                <a:lnTo>
                  <a:pt x="145" y="8"/>
                </a:lnTo>
                <a:lnTo>
                  <a:pt x="154" y="20"/>
                </a:lnTo>
                <a:lnTo>
                  <a:pt x="81" y="28"/>
                </a:lnTo>
                <a:lnTo>
                  <a:pt x="37" y="51"/>
                </a:lnTo>
                <a:lnTo>
                  <a:pt x="8" y="51"/>
                </a:lnTo>
                <a:lnTo>
                  <a:pt x="8" y="39"/>
                </a:lnTo>
                <a:lnTo>
                  <a:pt x="0" y="3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6" name="Freeform 368"/>
          <p:cNvSpPr>
            <a:spLocks/>
          </p:cNvSpPr>
          <p:nvPr/>
        </p:nvSpPr>
        <p:spPr bwMode="auto">
          <a:xfrm>
            <a:off x="1954213" y="1851025"/>
            <a:ext cx="244475" cy="80963"/>
          </a:xfrm>
          <a:custGeom>
            <a:avLst/>
            <a:gdLst>
              <a:gd name="T0" fmla="*/ 0 w 154"/>
              <a:gd name="T1" fmla="*/ 39 h 51"/>
              <a:gd name="T2" fmla="*/ 52 w 154"/>
              <a:gd name="T3" fmla="*/ 20 h 51"/>
              <a:gd name="T4" fmla="*/ 52 w 154"/>
              <a:gd name="T5" fmla="*/ 8 h 51"/>
              <a:gd name="T6" fmla="*/ 101 w 154"/>
              <a:gd name="T7" fmla="*/ 0 h 51"/>
              <a:gd name="T8" fmla="*/ 145 w 154"/>
              <a:gd name="T9" fmla="*/ 8 h 51"/>
              <a:gd name="T10" fmla="*/ 154 w 154"/>
              <a:gd name="T11" fmla="*/ 20 h 51"/>
              <a:gd name="T12" fmla="*/ 81 w 154"/>
              <a:gd name="T13" fmla="*/ 28 h 51"/>
              <a:gd name="T14" fmla="*/ 37 w 154"/>
              <a:gd name="T15" fmla="*/ 51 h 51"/>
              <a:gd name="T16" fmla="*/ 8 w 154"/>
              <a:gd name="T17" fmla="*/ 51 h 51"/>
              <a:gd name="T18" fmla="*/ 8 w 154"/>
              <a:gd name="T19" fmla="*/ 39 h 51"/>
              <a:gd name="T20" fmla="*/ 0 w 154"/>
              <a:gd name="T21" fmla="*/ 39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4" h="51">
                <a:moveTo>
                  <a:pt x="0" y="39"/>
                </a:moveTo>
                <a:lnTo>
                  <a:pt x="52" y="20"/>
                </a:lnTo>
                <a:lnTo>
                  <a:pt x="52" y="8"/>
                </a:lnTo>
                <a:lnTo>
                  <a:pt x="101" y="0"/>
                </a:lnTo>
                <a:lnTo>
                  <a:pt x="145" y="8"/>
                </a:lnTo>
                <a:lnTo>
                  <a:pt x="154" y="20"/>
                </a:lnTo>
                <a:lnTo>
                  <a:pt x="81" y="28"/>
                </a:lnTo>
                <a:lnTo>
                  <a:pt x="37" y="51"/>
                </a:lnTo>
                <a:lnTo>
                  <a:pt x="8" y="51"/>
                </a:lnTo>
                <a:lnTo>
                  <a:pt x="8" y="39"/>
                </a:lnTo>
                <a:lnTo>
                  <a:pt x="0" y="3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7" name="Freeform 369"/>
          <p:cNvSpPr>
            <a:spLocks/>
          </p:cNvSpPr>
          <p:nvPr/>
        </p:nvSpPr>
        <p:spPr bwMode="auto">
          <a:xfrm>
            <a:off x="8158163" y="2125663"/>
            <a:ext cx="82550" cy="39687"/>
          </a:xfrm>
          <a:custGeom>
            <a:avLst/>
            <a:gdLst>
              <a:gd name="T0" fmla="*/ 0 w 52"/>
              <a:gd name="T1" fmla="*/ 0 h 25"/>
              <a:gd name="T2" fmla="*/ 52 w 52"/>
              <a:gd name="T3" fmla="*/ 25 h 25"/>
              <a:gd name="T4" fmla="*/ 43 w 52"/>
              <a:gd name="T5" fmla="*/ 25 h 25"/>
              <a:gd name="T6" fmla="*/ 9 w 52"/>
              <a:gd name="T7" fmla="*/ 25 h 25"/>
              <a:gd name="T8" fmla="*/ 0 w 52"/>
              <a:gd name="T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25">
                <a:moveTo>
                  <a:pt x="0" y="0"/>
                </a:moveTo>
                <a:lnTo>
                  <a:pt x="52" y="25"/>
                </a:lnTo>
                <a:lnTo>
                  <a:pt x="43" y="25"/>
                </a:lnTo>
                <a:lnTo>
                  <a:pt x="9" y="25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" name="Freeform 370"/>
          <p:cNvSpPr>
            <a:spLocks/>
          </p:cNvSpPr>
          <p:nvPr/>
        </p:nvSpPr>
        <p:spPr bwMode="auto">
          <a:xfrm>
            <a:off x="8158163" y="2125663"/>
            <a:ext cx="82550" cy="39687"/>
          </a:xfrm>
          <a:custGeom>
            <a:avLst/>
            <a:gdLst>
              <a:gd name="T0" fmla="*/ 0 w 52"/>
              <a:gd name="T1" fmla="*/ 0 h 25"/>
              <a:gd name="T2" fmla="*/ 52 w 52"/>
              <a:gd name="T3" fmla="*/ 25 h 25"/>
              <a:gd name="T4" fmla="*/ 43 w 52"/>
              <a:gd name="T5" fmla="*/ 25 h 25"/>
              <a:gd name="T6" fmla="*/ 9 w 52"/>
              <a:gd name="T7" fmla="*/ 25 h 25"/>
              <a:gd name="T8" fmla="*/ 0 w 52"/>
              <a:gd name="T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25">
                <a:moveTo>
                  <a:pt x="0" y="0"/>
                </a:moveTo>
                <a:lnTo>
                  <a:pt x="52" y="25"/>
                </a:lnTo>
                <a:lnTo>
                  <a:pt x="43" y="25"/>
                </a:lnTo>
                <a:lnTo>
                  <a:pt x="9" y="25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9" name="Freeform 371"/>
          <p:cNvSpPr>
            <a:spLocks/>
          </p:cNvSpPr>
          <p:nvPr/>
        </p:nvSpPr>
        <p:spPr bwMode="auto">
          <a:xfrm>
            <a:off x="647700" y="2222500"/>
            <a:ext cx="55563" cy="38100"/>
          </a:xfrm>
          <a:custGeom>
            <a:avLst/>
            <a:gdLst>
              <a:gd name="T0" fmla="*/ 0 w 35"/>
              <a:gd name="T1" fmla="*/ 0 h 24"/>
              <a:gd name="T2" fmla="*/ 35 w 35"/>
              <a:gd name="T3" fmla="*/ 0 h 24"/>
              <a:gd name="T4" fmla="*/ 14 w 35"/>
              <a:gd name="T5" fmla="*/ 24 h 24"/>
              <a:gd name="T6" fmla="*/ 0 w 35"/>
              <a:gd name="T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" h="24">
                <a:moveTo>
                  <a:pt x="0" y="0"/>
                </a:moveTo>
                <a:lnTo>
                  <a:pt x="35" y="0"/>
                </a:lnTo>
                <a:lnTo>
                  <a:pt x="14" y="24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0" name="Freeform 372"/>
          <p:cNvSpPr>
            <a:spLocks/>
          </p:cNvSpPr>
          <p:nvPr/>
        </p:nvSpPr>
        <p:spPr bwMode="auto">
          <a:xfrm>
            <a:off x="647700" y="2222500"/>
            <a:ext cx="55563" cy="38100"/>
          </a:xfrm>
          <a:custGeom>
            <a:avLst/>
            <a:gdLst>
              <a:gd name="T0" fmla="*/ 0 w 35"/>
              <a:gd name="T1" fmla="*/ 0 h 24"/>
              <a:gd name="T2" fmla="*/ 35 w 35"/>
              <a:gd name="T3" fmla="*/ 0 h 24"/>
              <a:gd name="T4" fmla="*/ 14 w 35"/>
              <a:gd name="T5" fmla="*/ 24 h 24"/>
              <a:gd name="T6" fmla="*/ 0 w 35"/>
              <a:gd name="T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" h="24">
                <a:moveTo>
                  <a:pt x="0" y="0"/>
                </a:moveTo>
                <a:lnTo>
                  <a:pt x="35" y="0"/>
                </a:lnTo>
                <a:lnTo>
                  <a:pt x="14" y="24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1" name="Freeform 373"/>
          <p:cNvSpPr>
            <a:spLocks/>
          </p:cNvSpPr>
          <p:nvPr/>
        </p:nvSpPr>
        <p:spPr bwMode="auto">
          <a:xfrm>
            <a:off x="835025" y="2278063"/>
            <a:ext cx="82550" cy="44450"/>
          </a:xfrm>
          <a:custGeom>
            <a:avLst/>
            <a:gdLst>
              <a:gd name="T0" fmla="*/ 0 w 52"/>
              <a:gd name="T1" fmla="*/ 28 h 28"/>
              <a:gd name="T2" fmla="*/ 52 w 52"/>
              <a:gd name="T3" fmla="*/ 0 h 28"/>
              <a:gd name="T4" fmla="*/ 52 w 52"/>
              <a:gd name="T5" fmla="*/ 8 h 28"/>
              <a:gd name="T6" fmla="*/ 42 w 52"/>
              <a:gd name="T7" fmla="*/ 8 h 28"/>
              <a:gd name="T8" fmla="*/ 42 w 52"/>
              <a:gd name="T9" fmla="*/ 16 h 28"/>
              <a:gd name="T10" fmla="*/ 0 w 52"/>
              <a:gd name="T11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" h="28">
                <a:moveTo>
                  <a:pt x="0" y="28"/>
                </a:moveTo>
                <a:lnTo>
                  <a:pt x="52" y="0"/>
                </a:lnTo>
                <a:lnTo>
                  <a:pt x="52" y="8"/>
                </a:lnTo>
                <a:lnTo>
                  <a:pt x="42" y="8"/>
                </a:lnTo>
                <a:lnTo>
                  <a:pt x="42" y="16"/>
                </a:lnTo>
                <a:lnTo>
                  <a:pt x="0" y="2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2" name="Freeform 374"/>
          <p:cNvSpPr>
            <a:spLocks/>
          </p:cNvSpPr>
          <p:nvPr/>
        </p:nvSpPr>
        <p:spPr bwMode="auto">
          <a:xfrm>
            <a:off x="835025" y="2278063"/>
            <a:ext cx="82550" cy="44450"/>
          </a:xfrm>
          <a:custGeom>
            <a:avLst/>
            <a:gdLst>
              <a:gd name="T0" fmla="*/ 0 w 52"/>
              <a:gd name="T1" fmla="*/ 28 h 28"/>
              <a:gd name="T2" fmla="*/ 52 w 52"/>
              <a:gd name="T3" fmla="*/ 0 h 28"/>
              <a:gd name="T4" fmla="*/ 52 w 52"/>
              <a:gd name="T5" fmla="*/ 8 h 28"/>
              <a:gd name="T6" fmla="*/ 42 w 52"/>
              <a:gd name="T7" fmla="*/ 8 h 28"/>
              <a:gd name="T8" fmla="*/ 42 w 52"/>
              <a:gd name="T9" fmla="*/ 16 h 28"/>
              <a:gd name="T10" fmla="*/ 0 w 52"/>
              <a:gd name="T11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" h="28">
                <a:moveTo>
                  <a:pt x="0" y="28"/>
                </a:moveTo>
                <a:lnTo>
                  <a:pt x="52" y="0"/>
                </a:lnTo>
                <a:lnTo>
                  <a:pt x="52" y="8"/>
                </a:lnTo>
                <a:lnTo>
                  <a:pt x="42" y="8"/>
                </a:lnTo>
                <a:lnTo>
                  <a:pt x="42" y="16"/>
                </a:lnTo>
                <a:lnTo>
                  <a:pt x="0" y="28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3" name="Freeform 375"/>
          <p:cNvSpPr>
            <a:spLocks/>
          </p:cNvSpPr>
          <p:nvPr/>
        </p:nvSpPr>
        <p:spPr bwMode="auto">
          <a:xfrm>
            <a:off x="1219200" y="2409825"/>
            <a:ext cx="46038" cy="66675"/>
          </a:xfrm>
          <a:custGeom>
            <a:avLst/>
            <a:gdLst>
              <a:gd name="T0" fmla="*/ 9 w 29"/>
              <a:gd name="T1" fmla="*/ 0 h 42"/>
              <a:gd name="T2" fmla="*/ 29 w 29"/>
              <a:gd name="T3" fmla="*/ 0 h 42"/>
              <a:gd name="T4" fmla="*/ 9 w 29"/>
              <a:gd name="T5" fmla="*/ 28 h 42"/>
              <a:gd name="T6" fmla="*/ 9 w 29"/>
              <a:gd name="T7" fmla="*/ 42 h 42"/>
              <a:gd name="T8" fmla="*/ 0 w 29"/>
              <a:gd name="T9" fmla="*/ 28 h 42"/>
              <a:gd name="T10" fmla="*/ 0 w 29"/>
              <a:gd name="T11" fmla="*/ 8 h 42"/>
              <a:gd name="T12" fmla="*/ 9 w 29"/>
              <a:gd name="T13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42">
                <a:moveTo>
                  <a:pt x="9" y="0"/>
                </a:moveTo>
                <a:lnTo>
                  <a:pt x="29" y="0"/>
                </a:lnTo>
                <a:lnTo>
                  <a:pt x="9" y="28"/>
                </a:lnTo>
                <a:lnTo>
                  <a:pt x="9" y="42"/>
                </a:lnTo>
                <a:lnTo>
                  <a:pt x="0" y="28"/>
                </a:lnTo>
                <a:lnTo>
                  <a:pt x="0" y="8"/>
                </a:lnTo>
                <a:lnTo>
                  <a:pt x="9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4" name="Freeform 376"/>
          <p:cNvSpPr>
            <a:spLocks/>
          </p:cNvSpPr>
          <p:nvPr/>
        </p:nvSpPr>
        <p:spPr bwMode="auto">
          <a:xfrm>
            <a:off x="1219200" y="2409825"/>
            <a:ext cx="46038" cy="66675"/>
          </a:xfrm>
          <a:custGeom>
            <a:avLst/>
            <a:gdLst>
              <a:gd name="T0" fmla="*/ 9 w 29"/>
              <a:gd name="T1" fmla="*/ 0 h 42"/>
              <a:gd name="T2" fmla="*/ 29 w 29"/>
              <a:gd name="T3" fmla="*/ 0 h 42"/>
              <a:gd name="T4" fmla="*/ 9 w 29"/>
              <a:gd name="T5" fmla="*/ 28 h 42"/>
              <a:gd name="T6" fmla="*/ 9 w 29"/>
              <a:gd name="T7" fmla="*/ 42 h 42"/>
              <a:gd name="T8" fmla="*/ 0 w 29"/>
              <a:gd name="T9" fmla="*/ 28 h 42"/>
              <a:gd name="T10" fmla="*/ 0 w 29"/>
              <a:gd name="T11" fmla="*/ 8 h 42"/>
              <a:gd name="T12" fmla="*/ 9 w 29"/>
              <a:gd name="T13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42">
                <a:moveTo>
                  <a:pt x="9" y="0"/>
                </a:moveTo>
                <a:lnTo>
                  <a:pt x="29" y="0"/>
                </a:lnTo>
                <a:lnTo>
                  <a:pt x="9" y="28"/>
                </a:lnTo>
                <a:lnTo>
                  <a:pt x="9" y="42"/>
                </a:lnTo>
                <a:lnTo>
                  <a:pt x="0" y="28"/>
                </a:lnTo>
                <a:lnTo>
                  <a:pt x="0" y="8"/>
                </a:lnTo>
                <a:lnTo>
                  <a:pt x="9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5" name="Freeform 377"/>
          <p:cNvSpPr>
            <a:spLocks/>
          </p:cNvSpPr>
          <p:nvPr/>
        </p:nvSpPr>
        <p:spPr bwMode="auto">
          <a:xfrm>
            <a:off x="1265238" y="2505075"/>
            <a:ext cx="68262" cy="80963"/>
          </a:xfrm>
          <a:custGeom>
            <a:avLst/>
            <a:gdLst>
              <a:gd name="T0" fmla="*/ 0 w 43"/>
              <a:gd name="T1" fmla="*/ 0 h 51"/>
              <a:gd name="T2" fmla="*/ 31 w 43"/>
              <a:gd name="T3" fmla="*/ 11 h 51"/>
              <a:gd name="T4" fmla="*/ 43 w 43"/>
              <a:gd name="T5" fmla="*/ 42 h 51"/>
              <a:gd name="T6" fmla="*/ 31 w 43"/>
              <a:gd name="T7" fmla="*/ 51 h 51"/>
              <a:gd name="T8" fmla="*/ 22 w 43"/>
              <a:gd name="T9" fmla="*/ 42 h 51"/>
              <a:gd name="T10" fmla="*/ 22 w 43"/>
              <a:gd name="T11" fmla="*/ 28 h 51"/>
              <a:gd name="T12" fmla="*/ 11 w 43"/>
              <a:gd name="T13" fmla="*/ 28 h 51"/>
              <a:gd name="T14" fmla="*/ 11 w 43"/>
              <a:gd name="T15" fmla="*/ 20 h 51"/>
              <a:gd name="T16" fmla="*/ 0 w 43"/>
              <a:gd name="T17" fmla="*/ 11 h 51"/>
              <a:gd name="T18" fmla="*/ 0 w 43"/>
              <a:gd name="T19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3" h="51">
                <a:moveTo>
                  <a:pt x="0" y="0"/>
                </a:moveTo>
                <a:lnTo>
                  <a:pt x="31" y="11"/>
                </a:lnTo>
                <a:lnTo>
                  <a:pt x="43" y="42"/>
                </a:lnTo>
                <a:lnTo>
                  <a:pt x="31" y="51"/>
                </a:lnTo>
                <a:lnTo>
                  <a:pt x="22" y="42"/>
                </a:lnTo>
                <a:lnTo>
                  <a:pt x="22" y="28"/>
                </a:lnTo>
                <a:lnTo>
                  <a:pt x="11" y="28"/>
                </a:lnTo>
                <a:lnTo>
                  <a:pt x="11" y="20"/>
                </a:lnTo>
                <a:lnTo>
                  <a:pt x="0" y="11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6" name="Freeform 378"/>
          <p:cNvSpPr>
            <a:spLocks/>
          </p:cNvSpPr>
          <p:nvPr/>
        </p:nvSpPr>
        <p:spPr bwMode="auto">
          <a:xfrm>
            <a:off x="1265238" y="2505075"/>
            <a:ext cx="68262" cy="80963"/>
          </a:xfrm>
          <a:custGeom>
            <a:avLst/>
            <a:gdLst>
              <a:gd name="T0" fmla="*/ 0 w 43"/>
              <a:gd name="T1" fmla="*/ 0 h 51"/>
              <a:gd name="T2" fmla="*/ 31 w 43"/>
              <a:gd name="T3" fmla="*/ 11 h 51"/>
              <a:gd name="T4" fmla="*/ 43 w 43"/>
              <a:gd name="T5" fmla="*/ 42 h 51"/>
              <a:gd name="T6" fmla="*/ 31 w 43"/>
              <a:gd name="T7" fmla="*/ 51 h 51"/>
              <a:gd name="T8" fmla="*/ 22 w 43"/>
              <a:gd name="T9" fmla="*/ 42 h 51"/>
              <a:gd name="T10" fmla="*/ 22 w 43"/>
              <a:gd name="T11" fmla="*/ 28 h 51"/>
              <a:gd name="T12" fmla="*/ 11 w 43"/>
              <a:gd name="T13" fmla="*/ 28 h 51"/>
              <a:gd name="T14" fmla="*/ 11 w 43"/>
              <a:gd name="T15" fmla="*/ 20 h 51"/>
              <a:gd name="T16" fmla="*/ 0 w 43"/>
              <a:gd name="T17" fmla="*/ 11 h 51"/>
              <a:gd name="T18" fmla="*/ 0 w 43"/>
              <a:gd name="T19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3" h="51">
                <a:moveTo>
                  <a:pt x="0" y="0"/>
                </a:moveTo>
                <a:lnTo>
                  <a:pt x="31" y="11"/>
                </a:lnTo>
                <a:lnTo>
                  <a:pt x="43" y="42"/>
                </a:lnTo>
                <a:lnTo>
                  <a:pt x="31" y="51"/>
                </a:lnTo>
                <a:lnTo>
                  <a:pt x="22" y="42"/>
                </a:lnTo>
                <a:lnTo>
                  <a:pt x="22" y="28"/>
                </a:lnTo>
                <a:lnTo>
                  <a:pt x="11" y="28"/>
                </a:lnTo>
                <a:lnTo>
                  <a:pt x="11" y="20"/>
                </a:lnTo>
                <a:lnTo>
                  <a:pt x="0" y="11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7" name="Freeform 379"/>
          <p:cNvSpPr>
            <a:spLocks/>
          </p:cNvSpPr>
          <p:nvPr/>
        </p:nvSpPr>
        <p:spPr bwMode="auto">
          <a:xfrm>
            <a:off x="3117850" y="1654175"/>
            <a:ext cx="1114425" cy="587375"/>
          </a:xfrm>
          <a:custGeom>
            <a:avLst/>
            <a:gdLst>
              <a:gd name="T0" fmla="*/ 8 w 702"/>
              <a:gd name="T1" fmla="*/ 63 h 370"/>
              <a:gd name="T2" fmla="*/ 114 w 702"/>
              <a:gd name="T3" fmla="*/ 51 h 370"/>
              <a:gd name="T4" fmla="*/ 82 w 702"/>
              <a:gd name="T5" fmla="*/ 43 h 370"/>
              <a:gd name="T6" fmla="*/ 178 w 702"/>
              <a:gd name="T7" fmla="*/ 29 h 370"/>
              <a:gd name="T8" fmla="*/ 280 w 702"/>
              <a:gd name="T9" fmla="*/ 20 h 370"/>
              <a:gd name="T10" fmla="*/ 543 w 702"/>
              <a:gd name="T11" fmla="*/ 0 h 370"/>
              <a:gd name="T12" fmla="*/ 596 w 702"/>
              <a:gd name="T13" fmla="*/ 20 h 370"/>
              <a:gd name="T14" fmla="*/ 702 w 702"/>
              <a:gd name="T15" fmla="*/ 29 h 370"/>
              <a:gd name="T16" fmla="*/ 605 w 702"/>
              <a:gd name="T17" fmla="*/ 63 h 370"/>
              <a:gd name="T18" fmla="*/ 596 w 702"/>
              <a:gd name="T19" fmla="*/ 72 h 370"/>
              <a:gd name="T20" fmla="*/ 605 w 702"/>
              <a:gd name="T21" fmla="*/ 92 h 370"/>
              <a:gd name="T22" fmla="*/ 567 w 702"/>
              <a:gd name="T23" fmla="*/ 103 h 370"/>
              <a:gd name="T24" fmla="*/ 576 w 702"/>
              <a:gd name="T25" fmla="*/ 124 h 370"/>
              <a:gd name="T26" fmla="*/ 576 w 702"/>
              <a:gd name="T27" fmla="*/ 132 h 370"/>
              <a:gd name="T28" fmla="*/ 535 w 702"/>
              <a:gd name="T29" fmla="*/ 145 h 370"/>
              <a:gd name="T30" fmla="*/ 535 w 702"/>
              <a:gd name="T31" fmla="*/ 164 h 370"/>
              <a:gd name="T32" fmla="*/ 535 w 702"/>
              <a:gd name="T33" fmla="*/ 187 h 370"/>
              <a:gd name="T34" fmla="*/ 494 w 702"/>
              <a:gd name="T35" fmla="*/ 176 h 370"/>
              <a:gd name="T36" fmla="*/ 524 w 702"/>
              <a:gd name="T37" fmla="*/ 196 h 370"/>
              <a:gd name="T38" fmla="*/ 462 w 702"/>
              <a:gd name="T39" fmla="*/ 216 h 370"/>
              <a:gd name="T40" fmla="*/ 324 w 702"/>
              <a:gd name="T41" fmla="*/ 269 h 370"/>
              <a:gd name="T42" fmla="*/ 260 w 702"/>
              <a:gd name="T43" fmla="*/ 277 h 370"/>
              <a:gd name="T44" fmla="*/ 251 w 702"/>
              <a:gd name="T45" fmla="*/ 289 h 370"/>
              <a:gd name="T46" fmla="*/ 207 w 702"/>
              <a:gd name="T47" fmla="*/ 321 h 370"/>
              <a:gd name="T48" fmla="*/ 178 w 702"/>
              <a:gd name="T49" fmla="*/ 370 h 370"/>
              <a:gd name="T50" fmla="*/ 125 w 702"/>
              <a:gd name="T51" fmla="*/ 350 h 370"/>
              <a:gd name="T52" fmla="*/ 105 w 702"/>
              <a:gd name="T53" fmla="*/ 309 h 370"/>
              <a:gd name="T54" fmla="*/ 96 w 702"/>
              <a:gd name="T55" fmla="*/ 289 h 370"/>
              <a:gd name="T56" fmla="*/ 96 w 702"/>
              <a:gd name="T57" fmla="*/ 269 h 370"/>
              <a:gd name="T58" fmla="*/ 125 w 702"/>
              <a:gd name="T59" fmla="*/ 216 h 370"/>
              <a:gd name="T60" fmla="*/ 154 w 702"/>
              <a:gd name="T61" fmla="*/ 205 h 370"/>
              <a:gd name="T62" fmla="*/ 125 w 702"/>
              <a:gd name="T63" fmla="*/ 205 h 370"/>
              <a:gd name="T64" fmla="*/ 125 w 702"/>
              <a:gd name="T65" fmla="*/ 187 h 370"/>
              <a:gd name="T66" fmla="*/ 146 w 702"/>
              <a:gd name="T67" fmla="*/ 176 h 370"/>
              <a:gd name="T68" fmla="*/ 134 w 702"/>
              <a:gd name="T69" fmla="*/ 176 h 370"/>
              <a:gd name="T70" fmla="*/ 125 w 702"/>
              <a:gd name="T71" fmla="*/ 164 h 370"/>
              <a:gd name="T72" fmla="*/ 134 w 702"/>
              <a:gd name="T73" fmla="*/ 145 h 370"/>
              <a:gd name="T74" fmla="*/ 125 w 702"/>
              <a:gd name="T75" fmla="*/ 116 h 370"/>
              <a:gd name="T76" fmla="*/ 96 w 702"/>
              <a:gd name="T77" fmla="*/ 103 h 370"/>
              <a:gd name="T78" fmla="*/ 0 w 702"/>
              <a:gd name="T79" fmla="*/ 92 h 370"/>
              <a:gd name="T80" fmla="*/ 20 w 702"/>
              <a:gd name="T81" fmla="*/ 72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02" h="370">
                <a:moveTo>
                  <a:pt x="0" y="72"/>
                </a:moveTo>
                <a:lnTo>
                  <a:pt x="8" y="63"/>
                </a:lnTo>
                <a:lnTo>
                  <a:pt x="96" y="63"/>
                </a:lnTo>
                <a:lnTo>
                  <a:pt x="114" y="51"/>
                </a:lnTo>
                <a:lnTo>
                  <a:pt x="114" y="43"/>
                </a:lnTo>
                <a:lnTo>
                  <a:pt x="82" y="43"/>
                </a:lnTo>
                <a:lnTo>
                  <a:pt x="146" y="29"/>
                </a:lnTo>
                <a:lnTo>
                  <a:pt x="178" y="29"/>
                </a:lnTo>
                <a:lnTo>
                  <a:pt x="169" y="20"/>
                </a:lnTo>
                <a:lnTo>
                  <a:pt x="280" y="20"/>
                </a:lnTo>
                <a:lnTo>
                  <a:pt x="377" y="11"/>
                </a:lnTo>
                <a:lnTo>
                  <a:pt x="543" y="0"/>
                </a:lnTo>
                <a:lnTo>
                  <a:pt x="619" y="11"/>
                </a:lnTo>
                <a:lnTo>
                  <a:pt x="596" y="20"/>
                </a:lnTo>
                <a:lnTo>
                  <a:pt x="649" y="20"/>
                </a:lnTo>
                <a:lnTo>
                  <a:pt x="702" y="29"/>
                </a:lnTo>
                <a:lnTo>
                  <a:pt x="649" y="43"/>
                </a:lnTo>
                <a:lnTo>
                  <a:pt x="605" y="63"/>
                </a:lnTo>
                <a:lnTo>
                  <a:pt x="605" y="72"/>
                </a:lnTo>
                <a:lnTo>
                  <a:pt x="596" y="72"/>
                </a:lnTo>
                <a:lnTo>
                  <a:pt x="605" y="80"/>
                </a:lnTo>
                <a:lnTo>
                  <a:pt x="605" y="92"/>
                </a:lnTo>
                <a:lnTo>
                  <a:pt x="567" y="92"/>
                </a:lnTo>
                <a:lnTo>
                  <a:pt x="567" y="103"/>
                </a:lnTo>
                <a:lnTo>
                  <a:pt x="588" y="103"/>
                </a:lnTo>
                <a:lnTo>
                  <a:pt x="576" y="124"/>
                </a:lnTo>
                <a:lnTo>
                  <a:pt x="588" y="124"/>
                </a:lnTo>
                <a:lnTo>
                  <a:pt x="576" y="132"/>
                </a:lnTo>
                <a:lnTo>
                  <a:pt x="567" y="145"/>
                </a:lnTo>
                <a:lnTo>
                  <a:pt x="535" y="145"/>
                </a:lnTo>
                <a:lnTo>
                  <a:pt x="543" y="153"/>
                </a:lnTo>
                <a:lnTo>
                  <a:pt x="535" y="164"/>
                </a:lnTo>
                <a:lnTo>
                  <a:pt x="535" y="176"/>
                </a:lnTo>
                <a:lnTo>
                  <a:pt x="535" y="187"/>
                </a:lnTo>
                <a:lnTo>
                  <a:pt x="503" y="176"/>
                </a:lnTo>
                <a:lnTo>
                  <a:pt x="494" y="176"/>
                </a:lnTo>
                <a:lnTo>
                  <a:pt x="494" y="187"/>
                </a:lnTo>
                <a:lnTo>
                  <a:pt x="524" y="196"/>
                </a:lnTo>
                <a:lnTo>
                  <a:pt x="514" y="196"/>
                </a:lnTo>
                <a:lnTo>
                  <a:pt x="462" y="216"/>
                </a:lnTo>
                <a:lnTo>
                  <a:pt x="388" y="225"/>
                </a:lnTo>
                <a:lnTo>
                  <a:pt x="324" y="269"/>
                </a:lnTo>
                <a:lnTo>
                  <a:pt x="272" y="269"/>
                </a:lnTo>
                <a:lnTo>
                  <a:pt x="260" y="277"/>
                </a:lnTo>
                <a:lnTo>
                  <a:pt x="251" y="277"/>
                </a:lnTo>
                <a:lnTo>
                  <a:pt x="251" y="289"/>
                </a:lnTo>
                <a:lnTo>
                  <a:pt x="243" y="309"/>
                </a:lnTo>
                <a:lnTo>
                  <a:pt x="207" y="321"/>
                </a:lnTo>
                <a:lnTo>
                  <a:pt x="207" y="329"/>
                </a:lnTo>
                <a:lnTo>
                  <a:pt x="178" y="370"/>
                </a:lnTo>
                <a:lnTo>
                  <a:pt x="169" y="370"/>
                </a:lnTo>
                <a:lnTo>
                  <a:pt x="125" y="350"/>
                </a:lnTo>
                <a:lnTo>
                  <a:pt x="114" y="340"/>
                </a:lnTo>
                <a:lnTo>
                  <a:pt x="105" y="309"/>
                </a:lnTo>
                <a:lnTo>
                  <a:pt x="105" y="297"/>
                </a:lnTo>
                <a:lnTo>
                  <a:pt x="96" y="289"/>
                </a:lnTo>
                <a:lnTo>
                  <a:pt x="105" y="269"/>
                </a:lnTo>
                <a:lnTo>
                  <a:pt x="96" y="269"/>
                </a:lnTo>
                <a:lnTo>
                  <a:pt x="114" y="225"/>
                </a:lnTo>
                <a:lnTo>
                  <a:pt x="125" y="216"/>
                </a:lnTo>
                <a:lnTo>
                  <a:pt x="146" y="216"/>
                </a:lnTo>
                <a:lnTo>
                  <a:pt x="154" y="205"/>
                </a:lnTo>
                <a:lnTo>
                  <a:pt x="154" y="196"/>
                </a:lnTo>
                <a:lnTo>
                  <a:pt x="125" y="205"/>
                </a:lnTo>
                <a:lnTo>
                  <a:pt x="105" y="205"/>
                </a:lnTo>
                <a:lnTo>
                  <a:pt x="125" y="187"/>
                </a:lnTo>
                <a:lnTo>
                  <a:pt x="169" y="187"/>
                </a:lnTo>
                <a:lnTo>
                  <a:pt x="146" y="176"/>
                </a:lnTo>
                <a:lnTo>
                  <a:pt x="146" y="164"/>
                </a:lnTo>
                <a:lnTo>
                  <a:pt x="134" y="176"/>
                </a:lnTo>
                <a:lnTo>
                  <a:pt x="114" y="164"/>
                </a:lnTo>
                <a:lnTo>
                  <a:pt x="125" y="164"/>
                </a:lnTo>
                <a:lnTo>
                  <a:pt x="125" y="153"/>
                </a:lnTo>
                <a:lnTo>
                  <a:pt x="134" y="145"/>
                </a:lnTo>
                <a:lnTo>
                  <a:pt x="134" y="124"/>
                </a:lnTo>
                <a:lnTo>
                  <a:pt x="125" y="116"/>
                </a:lnTo>
                <a:lnTo>
                  <a:pt x="134" y="103"/>
                </a:lnTo>
                <a:lnTo>
                  <a:pt x="96" y="103"/>
                </a:lnTo>
                <a:lnTo>
                  <a:pt x="20" y="103"/>
                </a:lnTo>
                <a:lnTo>
                  <a:pt x="0" y="92"/>
                </a:lnTo>
                <a:lnTo>
                  <a:pt x="20" y="80"/>
                </a:lnTo>
                <a:lnTo>
                  <a:pt x="20" y="72"/>
                </a:lnTo>
                <a:lnTo>
                  <a:pt x="0" y="7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8" name="Freeform 380"/>
          <p:cNvSpPr>
            <a:spLocks/>
          </p:cNvSpPr>
          <p:nvPr/>
        </p:nvSpPr>
        <p:spPr bwMode="auto">
          <a:xfrm>
            <a:off x="3117850" y="1654175"/>
            <a:ext cx="1114425" cy="587375"/>
          </a:xfrm>
          <a:custGeom>
            <a:avLst/>
            <a:gdLst>
              <a:gd name="T0" fmla="*/ 8 w 702"/>
              <a:gd name="T1" fmla="*/ 63 h 370"/>
              <a:gd name="T2" fmla="*/ 114 w 702"/>
              <a:gd name="T3" fmla="*/ 51 h 370"/>
              <a:gd name="T4" fmla="*/ 82 w 702"/>
              <a:gd name="T5" fmla="*/ 43 h 370"/>
              <a:gd name="T6" fmla="*/ 178 w 702"/>
              <a:gd name="T7" fmla="*/ 29 h 370"/>
              <a:gd name="T8" fmla="*/ 280 w 702"/>
              <a:gd name="T9" fmla="*/ 20 h 370"/>
              <a:gd name="T10" fmla="*/ 543 w 702"/>
              <a:gd name="T11" fmla="*/ 0 h 370"/>
              <a:gd name="T12" fmla="*/ 596 w 702"/>
              <a:gd name="T13" fmla="*/ 20 h 370"/>
              <a:gd name="T14" fmla="*/ 702 w 702"/>
              <a:gd name="T15" fmla="*/ 29 h 370"/>
              <a:gd name="T16" fmla="*/ 605 w 702"/>
              <a:gd name="T17" fmla="*/ 63 h 370"/>
              <a:gd name="T18" fmla="*/ 596 w 702"/>
              <a:gd name="T19" fmla="*/ 72 h 370"/>
              <a:gd name="T20" fmla="*/ 605 w 702"/>
              <a:gd name="T21" fmla="*/ 92 h 370"/>
              <a:gd name="T22" fmla="*/ 567 w 702"/>
              <a:gd name="T23" fmla="*/ 103 h 370"/>
              <a:gd name="T24" fmla="*/ 576 w 702"/>
              <a:gd name="T25" fmla="*/ 124 h 370"/>
              <a:gd name="T26" fmla="*/ 576 w 702"/>
              <a:gd name="T27" fmla="*/ 132 h 370"/>
              <a:gd name="T28" fmla="*/ 535 w 702"/>
              <a:gd name="T29" fmla="*/ 145 h 370"/>
              <a:gd name="T30" fmla="*/ 535 w 702"/>
              <a:gd name="T31" fmla="*/ 164 h 370"/>
              <a:gd name="T32" fmla="*/ 535 w 702"/>
              <a:gd name="T33" fmla="*/ 187 h 370"/>
              <a:gd name="T34" fmla="*/ 494 w 702"/>
              <a:gd name="T35" fmla="*/ 176 h 370"/>
              <a:gd name="T36" fmla="*/ 524 w 702"/>
              <a:gd name="T37" fmla="*/ 196 h 370"/>
              <a:gd name="T38" fmla="*/ 462 w 702"/>
              <a:gd name="T39" fmla="*/ 216 h 370"/>
              <a:gd name="T40" fmla="*/ 324 w 702"/>
              <a:gd name="T41" fmla="*/ 269 h 370"/>
              <a:gd name="T42" fmla="*/ 260 w 702"/>
              <a:gd name="T43" fmla="*/ 277 h 370"/>
              <a:gd name="T44" fmla="*/ 251 w 702"/>
              <a:gd name="T45" fmla="*/ 289 h 370"/>
              <a:gd name="T46" fmla="*/ 207 w 702"/>
              <a:gd name="T47" fmla="*/ 321 h 370"/>
              <a:gd name="T48" fmla="*/ 178 w 702"/>
              <a:gd name="T49" fmla="*/ 370 h 370"/>
              <a:gd name="T50" fmla="*/ 125 w 702"/>
              <a:gd name="T51" fmla="*/ 350 h 370"/>
              <a:gd name="T52" fmla="*/ 105 w 702"/>
              <a:gd name="T53" fmla="*/ 309 h 370"/>
              <a:gd name="T54" fmla="*/ 96 w 702"/>
              <a:gd name="T55" fmla="*/ 289 h 370"/>
              <a:gd name="T56" fmla="*/ 96 w 702"/>
              <a:gd name="T57" fmla="*/ 269 h 370"/>
              <a:gd name="T58" fmla="*/ 125 w 702"/>
              <a:gd name="T59" fmla="*/ 216 h 370"/>
              <a:gd name="T60" fmla="*/ 154 w 702"/>
              <a:gd name="T61" fmla="*/ 205 h 370"/>
              <a:gd name="T62" fmla="*/ 125 w 702"/>
              <a:gd name="T63" fmla="*/ 205 h 370"/>
              <a:gd name="T64" fmla="*/ 125 w 702"/>
              <a:gd name="T65" fmla="*/ 187 h 370"/>
              <a:gd name="T66" fmla="*/ 146 w 702"/>
              <a:gd name="T67" fmla="*/ 176 h 370"/>
              <a:gd name="T68" fmla="*/ 134 w 702"/>
              <a:gd name="T69" fmla="*/ 176 h 370"/>
              <a:gd name="T70" fmla="*/ 125 w 702"/>
              <a:gd name="T71" fmla="*/ 164 h 370"/>
              <a:gd name="T72" fmla="*/ 134 w 702"/>
              <a:gd name="T73" fmla="*/ 145 h 370"/>
              <a:gd name="T74" fmla="*/ 125 w 702"/>
              <a:gd name="T75" fmla="*/ 116 h 370"/>
              <a:gd name="T76" fmla="*/ 96 w 702"/>
              <a:gd name="T77" fmla="*/ 103 h 370"/>
              <a:gd name="T78" fmla="*/ 0 w 702"/>
              <a:gd name="T79" fmla="*/ 92 h 370"/>
              <a:gd name="T80" fmla="*/ 20 w 702"/>
              <a:gd name="T81" fmla="*/ 72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02" h="370">
                <a:moveTo>
                  <a:pt x="0" y="72"/>
                </a:moveTo>
                <a:lnTo>
                  <a:pt x="8" y="63"/>
                </a:lnTo>
                <a:lnTo>
                  <a:pt x="96" y="63"/>
                </a:lnTo>
                <a:lnTo>
                  <a:pt x="114" y="51"/>
                </a:lnTo>
                <a:lnTo>
                  <a:pt x="114" y="43"/>
                </a:lnTo>
                <a:lnTo>
                  <a:pt x="82" y="43"/>
                </a:lnTo>
                <a:lnTo>
                  <a:pt x="146" y="29"/>
                </a:lnTo>
                <a:lnTo>
                  <a:pt x="178" y="29"/>
                </a:lnTo>
                <a:lnTo>
                  <a:pt x="169" y="20"/>
                </a:lnTo>
                <a:lnTo>
                  <a:pt x="280" y="20"/>
                </a:lnTo>
                <a:lnTo>
                  <a:pt x="377" y="11"/>
                </a:lnTo>
                <a:lnTo>
                  <a:pt x="543" y="0"/>
                </a:lnTo>
                <a:lnTo>
                  <a:pt x="619" y="11"/>
                </a:lnTo>
                <a:lnTo>
                  <a:pt x="596" y="20"/>
                </a:lnTo>
                <a:lnTo>
                  <a:pt x="649" y="20"/>
                </a:lnTo>
                <a:lnTo>
                  <a:pt x="702" y="29"/>
                </a:lnTo>
                <a:lnTo>
                  <a:pt x="649" y="43"/>
                </a:lnTo>
                <a:lnTo>
                  <a:pt x="605" y="63"/>
                </a:lnTo>
                <a:lnTo>
                  <a:pt x="605" y="72"/>
                </a:lnTo>
                <a:lnTo>
                  <a:pt x="596" y="72"/>
                </a:lnTo>
                <a:lnTo>
                  <a:pt x="605" y="80"/>
                </a:lnTo>
                <a:lnTo>
                  <a:pt x="605" y="92"/>
                </a:lnTo>
                <a:lnTo>
                  <a:pt x="567" y="92"/>
                </a:lnTo>
                <a:lnTo>
                  <a:pt x="567" y="103"/>
                </a:lnTo>
                <a:lnTo>
                  <a:pt x="588" y="103"/>
                </a:lnTo>
                <a:lnTo>
                  <a:pt x="576" y="124"/>
                </a:lnTo>
                <a:lnTo>
                  <a:pt x="588" y="124"/>
                </a:lnTo>
                <a:lnTo>
                  <a:pt x="576" y="132"/>
                </a:lnTo>
                <a:lnTo>
                  <a:pt x="567" y="145"/>
                </a:lnTo>
                <a:lnTo>
                  <a:pt x="535" y="145"/>
                </a:lnTo>
                <a:lnTo>
                  <a:pt x="543" y="153"/>
                </a:lnTo>
                <a:lnTo>
                  <a:pt x="535" y="164"/>
                </a:lnTo>
                <a:lnTo>
                  <a:pt x="535" y="176"/>
                </a:lnTo>
                <a:lnTo>
                  <a:pt x="535" y="187"/>
                </a:lnTo>
                <a:lnTo>
                  <a:pt x="503" y="176"/>
                </a:lnTo>
                <a:lnTo>
                  <a:pt x="494" y="176"/>
                </a:lnTo>
                <a:lnTo>
                  <a:pt x="494" y="187"/>
                </a:lnTo>
                <a:lnTo>
                  <a:pt x="524" y="196"/>
                </a:lnTo>
                <a:lnTo>
                  <a:pt x="514" y="196"/>
                </a:lnTo>
                <a:lnTo>
                  <a:pt x="462" y="216"/>
                </a:lnTo>
                <a:lnTo>
                  <a:pt x="388" y="225"/>
                </a:lnTo>
                <a:lnTo>
                  <a:pt x="324" y="269"/>
                </a:lnTo>
                <a:lnTo>
                  <a:pt x="272" y="269"/>
                </a:lnTo>
                <a:lnTo>
                  <a:pt x="260" y="277"/>
                </a:lnTo>
                <a:lnTo>
                  <a:pt x="251" y="277"/>
                </a:lnTo>
                <a:lnTo>
                  <a:pt x="251" y="289"/>
                </a:lnTo>
                <a:lnTo>
                  <a:pt x="243" y="309"/>
                </a:lnTo>
                <a:lnTo>
                  <a:pt x="207" y="321"/>
                </a:lnTo>
                <a:lnTo>
                  <a:pt x="207" y="329"/>
                </a:lnTo>
                <a:lnTo>
                  <a:pt x="178" y="370"/>
                </a:lnTo>
                <a:lnTo>
                  <a:pt x="169" y="370"/>
                </a:lnTo>
                <a:lnTo>
                  <a:pt x="125" y="350"/>
                </a:lnTo>
                <a:lnTo>
                  <a:pt x="114" y="340"/>
                </a:lnTo>
                <a:lnTo>
                  <a:pt x="105" y="309"/>
                </a:lnTo>
                <a:lnTo>
                  <a:pt x="105" y="297"/>
                </a:lnTo>
                <a:lnTo>
                  <a:pt x="96" y="289"/>
                </a:lnTo>
                <a:lnTo>
                  <a:pt x="105" y="269"/>
                </a:lnTo>
                <a:lnTo>
                  <a:pt x="96" y="269"/>
                </a:lnTo>
                <a:lnTo>
                  <a:pt x="114" y="225"/>
                </a:lnTo>
                <a:lnTo>
                  <a:pt x="125" y="216"/>
                </a:lnTo>
                <a:lnTo>
                  <a:pt x="146" y="216"/>
                </a:lnTo>
                <a:lnTo>
                  <a:pt x="154" y="205"/>
                </a:lnTo>
                <a:lnTo>
                  <a:pt x="154" y="196"/>
                </a:lnTo>
                <a:lnTo>
                  <a:pt x="125" y="205"/>
                </a:lnTo>
                <a:lnTo>
                  <a:pt x="105" y="205"/>
                </a:lnTo>
                <a:lnTo>
                  <a:pt x="125" y="187"/>
                </a:lnTo>
                <a:lnTo>
                  <a:pt x="169" y="187"/>
                </a:lnTo>
                <a:lnTo>
                  <a:pt x="146" y="176"/>
                </a:lnTo>
                <a:lnTo>
                  <a:pt x="146" y="164"/>
                </a:lnTo>
                <a:lnTo>
                  <a:pt x="134" y="176"/>
                </a:lnTo>
                <a:lnTo>
                  <a:pt x="114" y="164"/>
                </a:lnTo>
                <a:lnTo>
                  <a:pt x="125" y="164"/>
                </a:lnTo>
                <a:lnTo>
                  <a:pt x="125" y="153"/>
                </a:lnTo>
                <a:lnTo>
                  <a:pt x="134" y="145"/>
                </a:lnTo>
                <a:lnTo>
                  <a:pt x="134" y="124"/>
                </a:lnTo>
                <a:lnTo>
                  <a:pt x="125" y="116"/>
                </a:lnTo>
                <a:lnTo>
                  <a:pt x="134" y="103"/>
                </a:lnTo>
                <a:lnTo>
                  <a:pt x="96" y="103"/>
                </a:lnTo>
                <a:lnTo>
                  <a:pt x="20" y="103"/>
                </a:lnTo>
                <a:lnTo>
                  <a:pt x="0" y="92"/>
                </a:lnTo>
                <a:lnTo>
                  <a:pt x="20" y="80"/>
                </a:lnTo>
                <a:lnTo>
                  <a:pt x="20" y="72"/>
                </a:lnTo>
                <a:lnTo>
                  <a:pt x="0" y="7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" name="Freeform 381"/>
          <p:cNvSpPr>
            <a:spLocks/>
          </p:cNvSpPr>
          <p:nvPr/>
        </p:nvSpPr>
        <p:spPr bwMode="auto">
          <a:xfrm>
            <a:off x="3724275" y="2062163"/>
            <a:ext cx="234950" cy="82550"/>
          </a:xfrm>
          <a:custGeom>
            <a:avLst/>
            <a:gdLst>
              <a:gd name="T0" fmla="*/ 0 w 148"/>
              <a:gd name="T1" fmla="*/ 12 h 52"/>
              <a:gd name="T2" fmla="*/ 22 w 148"/>
              <a:gd name="T3" fmla="*/ 0 h 52"/>
              <a:gd name="T4" fmla="*/ 43 w 148"/>
              <a:gd name="T5" fmla="*/ 12 h 52"/>
              <a:gd name="T6" fmla="*/ 43 w 148"/>
              <a:gd name="T7" fmla="*/ 20 h 52"/>
              <a:gd name="T8" fmla="*/ 64 w 148"/>
              <a:gd name="T9" fmla="*/ 0 h 52"/>
              <a:gd name="T10" fmla="*/ 64 w 148"/>
              <a:gd name="T11" fmla="*/ 12 h 52"/>
              <a:gd name="T12" fmla="*/ 96 w 148"/>
              <a:gd name="T13" fmla="*/ 12 h 52"/>
              <a:gd name="T14" fmla="*/ 115 w 148"/>
              <a:gd name="T15" fmla="*/ 0 h 52"/>
              <a:gd name="T16" fmla="*/ 133 w 148"/>
              <a:gd name="T17" fmla="*/ 0 h 52"/>
              <a:gd name="T18" fmla="*/ 133 w 148"/>
              <a:gd name="T19" fmla="*/ 12 h 52"/>
              <a:gd name="T20" fmla="*/ 148 w 148"/>
              <a:gd name="T21" fmla="*/ 12 h 52"/>
              <a:gd name="T22" fmla="*/ 133 w 148"/>
              <a:gd name="T23" fmla="*/ 20 h 52"/>
              <a:gd name="T24" fmla="*/ 125 w 148"/>
              <a:gd name="T25" fmla="*/ 31 h 52"/>
              <a:gd name="T26" fmla="*/ 64 w 148"/>
              <a:gd name="T27" fmla="*/ 52 h 52"/>
              <a:gd name="T28" fmla="*/ 8 w 148"/>
              <a:gd name="T29" fmla="*/ 40 h 52"/>
              <a:gd name="T30" fmla="*/ 32 w 148"/>
              <a:gd name="T31" fmla="*/ 31 h 52"/>
              <a:gd name="T32" fmla="*/ 0 w 148"/>
              <a:gd name="T33" fmla="*/ 31 h 52"/>
              <a:gd name="T34" fmla="*/ 32 w 148"/>
              <a:gd name="T35" fmla="*/ 20 h 52"/>
              <a:gd name="T36" fmla="*/ 0 w 148"/>
              <a:gd name="T37" fmla="*/ 1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8" h="52">
                <a:moveTo>
                  <a:pt x="0" y="12"/>
                </a:moveTo>
                <a:lnTo>
                  <a:pt x="22" y="0"/>
                </a:lnTo>
                <a:lnTo>
                  <a:pt x="43" y="12"/>
                </a:lnTo>
                <a:lnTo>
                  <a:pt x="43" y="20"/>
                </a:lnTo>
                <a:lnTo>
                  <a:pt x="64" y="0"/>
                </a:lnTo>
                <a:lnTo>
                  <a:pt x="64" y="12"/>
                </a:lnTo>
                <a:lnTo>
                  <a:pt x="96" y="12"/>
                </a:lnTo>
                <a:lnTo>
                  <a:pt x="115" y="0"/>
                </a:lnTo>
                <a:lnTo>
                  <a:pt x="133" y="0"/>
                </a:lnTo>
                <a:lnTo>
                  <a:pt x="133" y="12"/>
                </a:lnTo>
                <a:lnTo>
                  <a:pt x="148" y="12"/>
                </a:lnTo>
                <a:lnTo>
                  <a:pt x="133" y="20"/>
                </a:lnTo>
                <a:lnTo>
                  <a:pt x="125" y="31"/>
                </a:lnTo>
                <a:lnTo>
                  <a:pt x="64" y="52"/>
                </a:lnTo>
                <a:lnTo>
                  <a:pt x="8" y="40"/>
                </a:lnTo>
                <a:lnTo>
                  <a:pt x="32" y="31"/>
                </a:lnTo>
                <a:lnTo>
                  <a:pt x="0" y="31"/>
                </a:lnTo>
                <a:lnTo>
                  <a:pt x="32" y="20"/>
                </a:lnTo>
                <a:lnTo>
                  <a:pt x="0" y="1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0" name="Freeform 382"/>
          <p:cNvSpPr>
            <a:spLocks/>
          </p:cNvSpPr>
          <p:nvPr/>
        </p:nvSpPr>
        <p:spPr bwMode="auto">
          <a:xfrm>
            <a:off x="3724275" y="2062163"/>
            <a:ext cx="234950" cy="82550"/>
          </a:xfrm>
          <a:custGeom>
            <a:avLst/>
            <a:gdLst>
              <a:gd name="T0" fmla="*/ 0 w 148"/>
              <a:gd name="T1" fmla="*/ 12 h 52"/>
              <a:gd name="T2" fmla="*/ 22 w 148"/>
              <a:gd name="T3" fmla="*/ 0 h 52"/>
              <a:gd name="T4" fmla="*/ 43 w 148"/>
              <a:gd name="T5" fmla="*/ 12 h 52"/>
              <a:gd name="T6" fmla="*/ 43 w 148"/>
              <a:gd name="T7" fmla="*/ 20 h 52"/>
              <a:gd name="T8" fmla="*/ 64 w 148"/>
              <a:gd name="T9" fmla="*/ 0 h 52"/>
              <a:gd name="T10" fmla="*/ 64 w 148"/>
              <a:gd name="T11" fmla="*/ 12 h 52"/>
              <a:gd name="T12" fmla="*/ 96 w 148"/>
              <a:gd name="T13" fmla="*/ 12 h 52"/>
              <a:gd name="T14" fmla="*/ 115 w 148"/>
              <a:gd name="T15" fmla="*/ 0 h 52"/>
              <a:gd name="T16" fmla="*/ 133 w 148"/>
              <a:gd name="T17" fmla="*/ 0 h 52"/>
              <a:gd name="T18" fmla="*/ 133 w 148"/>
              <a:gd name="T19" fmla="*/ 12 h 52"/>
              <a:gd name="T20" fmla="*/ 148 w 148"/>
              <a:gd name="T21" fmla="*/ 12 h 52"/>
              <a:gd name="T22" fmla="*/ 133 w 148"/>
              <a:gd name="T23" fmla="*/ 20 h 52"/>
              <a:gd name="T24" fmla="*/ 125 w 148"/>
              <a:gd name="T25" fmla="*/ 31 h 52"/>
              <a:gd name="T26" fmla="*/ 64 w 148"/>
              <a:gd name="T27" fmla="*/ 52 h 52"/>
              <a:gd name="T28" fmla="*/ 8 w 148"/>
              <a:gd name="T29" fmla="*/ 40 h 52"/>
              <a:gd name="T30" fmla="*/ 32 w 148"/>
              <a:gd name="T31" fmla="*/ 31 h 52"/>
              <a:gd name="T32" fmla="*/ 0 w 148"/>
              <a:gd name="T33" fmla="*/ 31 h 52"/>
              <a:gd name="T34" fmla="*/ 32 w 148"/>
              <a:gd name="T35" fmla="*/ 20 h 52"/>
              <a:gd name="T36" fmla="*/ 0 w 148"/>
              <a:gd name="T37" fmla="*/ 1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8" h="52">
                <a:moveTo>
                  <a:pt x="0" y="12"/>
                </a:moveTo>
                <a:lnTo>
                  <a:pt x="22" y="0"/>
                </a:lnTo>
                <a:lnTo>
                  <a:pt x="43" y="12"/>
                </a:lnTo>
                <a:lnTo>
                  <a:pt x="43" y="20"/>
                </a:lnTo>
                <a:lnTo>
                  <a:pt x="64" y="0"/>
                </a:lnTo>
                <a:lnTo>
                  <a:pt x="64" y="12"/>
                </a:lnTo>
                <a:lnTo>
                  <a:pt x="96" y="12"/>
                </a:lnTo>
                <a:lnTo>
                  <a:pt x="115" y="0"/>
                </a:lnTo>
                <a:lnTo>
                  <a:pt x="133" y="0"/>
                </a:lnTo>
                <a:lnTo>
                  <a:pt x="133" y="12"/>
                </a:lnTo>
                <a:lnTo>
                  <a:pt x="148" y="12"/>
                </a:lnTo>
                <a:lnTo>
                  <a:pt x="133" y="20"/>
                </a:lnTo>
                <a:lnTo>
                  <a:pt x="125" y="31"/>
                </a:lnTo>
                <a:lnTo>
                  <a:pt x="64" y="52"/>
                </a:lnTo>
                <a:lnTo>
                  <a:pt x="8" y="40"/>
                </a:lnTo>
                <a:lnTo>
                  <a:pt x="32" y="31"/>
                </a:lnTo>
                <a:lnTo>
                  <a:pt x="0" y="31"/>
                </a:lnTo>
                <a:lnTo>
                  <a:pt x="32" y="20"/>
                </a:lnTo>
                <a:lnTo>
                  <a:pt x="0" y="1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1" name="Freeform 383"/>
          <p:cNvSpPr>
            <a:spLocks/>
          </p:cNvSpPr>
          <p:nvPr/>
        </p:nvSpPr>
        <p:spPr bwMode="auto">
          <a:xfrm>
            <a:off x="5243513" y="4457700"/>
            <a:ext cx="198437" cy="409575"/>
          </a:xfrm>
          <a:custGeom>
            <a:avLst/>
            <a:gdLst>
              <a:gd name="T0" fmla="*/ 0 w 125"/>
              <a:gd name="T1" fmla="*/ 185 h 258"/>
              <a:gd name="T2" fmla="*/ 19 w 125"/>
              <a:gd name="T3" fmla="*/ 153 h 258"/>
              <a:gd name="T4" fmla="*/ 8 w 125"/>
              <a:gd name="T5" fmla="*/ 104 h 258"/>
              <a:gd name="T6" fmla="*/ 19 w 125"/>
              <a:gd name="T7" fmla="*/ 72 h 258"/>
              <a:gd name="T8" fmla="*/ 80 w 125"/>
              <a:gd name="T9" fmla="*/ 51 h 258"/>
              <a:gd name="T10" fmla="*/ 80 w 125"/>
              <a:gd name="T11" fmla="*/ 32 h 258"/>
              <a:gd name="T12" fmla="*/ 92 w 125"/>
              <a:gd name="T13" fmla="*/ 20 h 258"/>
              <a:gd name="T14" fmla="*/ 104 w 125"/>
              <a:gd name="T15" fmla="*/ 0 h 258"/>
              <a:gd name="T16" fmla="*/ 115 w 125"/>
              <a:gd name="T17" fmla="*/ 9 h 258"/>
              <a:gd name="T18" fmla="*/ 125 w 125"/>
              <a:gd name="T19" fmla="*/ 64 h 258"/>
              <a:gd name="T20" fmla="*/ 115 w 125"/>
              <a:gd name="T21" fmla="*/ 72 h 258"/>
              <a:gd name="T22" fmla="*/ 115 w 125"/>
              <a:gd name="T23" fmla="*/ 64 h 258"/>
              <a:gd name="T24" fmla="*/ 104 w 125"/>
              <a:gd name="T25" fmla="*/ 124 h 258"/>
              <a:gd name="T26" fmla="*/ 64 w 125"/>
              <a:gd name="T27" fmla="*/ 248 h 258"/>
              <a:gd name="T28" fmla="*/ 51 w 125"/>
              <a:gd name="T29" fmla="*/ 248 h 258"/>
              <a:gd name="T30" fmla="*/ 19 w 125"/>
              <a:gd name="T31" fmla="*/ 258 h 258"/>
              <a:gd name="T32" fmla="*/ 8 w 125"/>
              <a:gd name="T33" fmla="*/ 258 h 258"/>
              <a:gd name="T34" fmla="*/ 0 w 125"/>
              <a:gd name="T35" fmla="*/ 237 h 258"/>
              <a:gd name="T36" fmla="*/ 0 w 125"/>
              <a:gd name="T37" fmla="*/ 185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5" h="258">
                <a:moveTo>
                  <a:pt x="0" y="185"/>
                </a:moveTo>
                <a:lnTo>
                  <a:pt x="19" y="153"/>
                </a:lnTo>
                <a:lnTo>
                  <a:pt x="8" y="104"/>
                </a:lnTo>
                <a:lnTo>
                  <a:pt x="19" y="72"/>
                </a:lnTo>
                <a:lnTo>
                  <a:pt x="80" y="51"/>
                </a:lnTo>
                <a:lnTo>
                  <a:pt x="80" y="32"/>
                </a:lnTo>
                <a:lnTo>
                  <a:pt x="92" y="20"/>
                </a:lnTo>
                <a:lnTo>
                  <a:pt x="104" y="0"/>
                </a:lnTo>
                <a:lnTo>
                  <a:pt x="115" y="9"/>
                </a:lnTo>
                <a:lnTo>
                  <a:pt x="125" y="64"/>
                </a:lnTo>
                <a:lnTo>
                  <a:pt x="115" y="72"/>
                </a:lnTo>
                <a:lnTo>
                  <a:pt x="115" y="64"/>
                </a:lnTo>
                <a:lnTo>
                  <a:pt x="104" y="124"/>
                </a:lnTo>
                <a:lnTo>
                  <a:pt x="64" y="248"/>
                </a:lnTo>
                <a:lnTo>
                  <a:pt x="51" y="248"/>
                </a:lnTo>
                <a:lnTo>
                  <a:pt x="19" y="258"/>
                </a:lnTo>
                <a:lnTo>
                  <a:pt x="8" y="258"/>
                </a:lnTo>
                <a:lnTo>
                  <a:pt x="0" y="237"/>
                </a:lnTo>
                <a:lnTo>
                  <a:pt x="0" y="185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2" name="Freeform 384"/>
          <p:cNvSpPr>
            <a:spLocks/>
          </p:cNvSpPr>
          <p:nvPr/>
        </p:nvSpPr>
        <p:spPr bwMode="auto">
          <a:xfrm>
            <a:off x="5243513" y="4457700"/>
            <a:ext cx="198437" cy="409575"/>
          </a:xfrm>
          <a:custGeom>
            <a:avLst/>
            <a:gdLst>
              <a:gd name="T0" fmla="*/ 0 w 125"/>
              <a:gd name="T1" fmla="*/ 185 h 258"/>
              <a:gd name="T2" fmla="*/ 19 w 125"/>
              <a:gd name="T3" fmla="*/ 153 h 258"/>
              <a:gd name="T4" fmla="*/ 8 w 125"/>
              <a:gd name="T5" fmla="*/ 104 h 258"/>
              <a:gd name="T6" fmla="*/ 19 w 125"/>
              <a:gd name="T7" fmla="*/ 72 h 258"/>
              <a:gd name="T8" fmla="*/ 80 w 125"/>
              <a:gd name="T9" fmla="*/ 51 h 258"/>
              <a:gd name="T10" fmla="*/ 80 w 125"/>
              <a:gd name="T11" fmla="*/ 32 h 258"/>
              <a:gd name="T12" fmla="*/ 92 w 125"/>
              <a:gd name="T13" fmla="*/ 20 h 258"/>
              <a:gd name="T14" fmla="*/ 104 w 125"/>
              <a:gd name="T15" fmla="*/ 0 h 258"/>
              <a:gd name="T16" fmla="*/ 115 w 125"/>
              <a:gd name="T17" fmla="*/ 9 h 258"/>
              <a:gd name="T18" fmla="*/ 125 w 125"/>
              <a:gd name="T19" fmla="*/ 64 h 258"/>
              <a:gd name="T20" fmla="*/ 115 w 125"/>
              <a:gd name="T21" fmla="*/ 72 h 258"/>
              <a:gd name="T22" fmla="*/ 115 w 125"/>
              <a:gd name="T23" fmla="*/ 64 h 258"/>
              <a:gd name="T24" fmla="*/ 104 w 125"/>
              <a:gd name="T25" fmla="*/ 124 h 258"/>
              <a:gd name="T26" fmla="*/ 64 w 125"/>
              <a:gd name="T27" fmla="*/ 248 h 258"/>
              <a:gd name="T28" fmla="*/ 51 w 125"/>
              <a:gd name="T29" fmla="*/ 248 h 258"/>
              <a:gd name="T30" fmla="*/ 19 w 125"/>
              <a:gd name="T31" fmla="*/ 258 h 258"/>
              <a:gd name="T32" fmla="*/ 8 w 125"/>
              <a:gd name="T33" fmla="*/ 258 h 258"/>
              <a:gd name="T34" fmla="*/ 0 w 125"/>
              <a:gd name="T35" fmla="*/ 237 h 258"/>
              <a:gd name="T36" fmla="*/ 0 w 125"/>
              <a:gd name="T37" fmla="*/ 185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5" h="258">
                <a:moveTo>
                  <a:pt x="0" y="185"/>
                </a:moveTo>
                <a:lnTo>
                  <a:pt x="19" y="153"/>
                </a:lnTo>
                <a:lnTo>
                  <a:pt x="8" y="104"/>
                </a:lnTo>
                <a:lnTo>
                  <a:pt x="19" y="72"/>
                </a:lnTo>
                <a:lnTo>
                  <a:pt x="80" y="51"/>
                </a:lnTo>
                <a:lnTo>
                  <a:pt x="80" y="32"/>
                </a:lnTo>
                <a:lnTo>
                  <a:pt x="92" y="20"/>
                </a:lnTo>
                <a:lnTo>
                  <a:pt x="104" y="0"/>
                </a:lnTo>
                <a:lnTo>
                  <a:pt x="115" y="9"/>
                </a:lnTo>
                <a:lnTo>
                  <a:pt x="125" y="64"/>
                </a:lnTo>
                <a:lnTo>
                  <a:pt x="115" y="72"/>
                </a:lnTo>
                <a:lnTo>
                  <a:pt x="115" y="64"/>
                </a:lnTo>
                <a:lnTo>
                  <a:pt x="104" y="124"/>
                </a:lnTo>
                <a:lnTo>
                  <a:pt x="64" y="248"/>
                </a:lnTo>
                <a:lnTo>
                  <a:pt x="51" y="248"/>
                </a:lnTo>
                <a:lnTo>
                  <a:pt x="19" y="258"/>
                </a:lnTo>
                <a:lnTo>
                  <a:pt x="8" y="258"/>
                </a:lnTo>
                <a:lnTo>
                  <a:pt x="0" y="237"/>
                </a:lnTo>
                <a:lnTo>
                  <a:pt x="0" y="185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3" name="Freeform 385"/>
          <p:cNvSpPr>
            <a:spLocks/>
          </p:cNvSpPr>
          <p:nvPr/>
        </p:nvSpPr>
        <p:spPr bwMode="auto">
          <a:xfrm>
            <a:off x="6259513" y="3770313"/>
            <a:ext cx="63500" cy="115887"/>
          </a:xfrm>
          <a:custGeom>
            <a:avLst/>
            <a:gdLst>
              <a:gd name="T0" fmla="*/ 0 w 40"/>
              <a:gd name="T1" fmla="*/ 41 h 73"/>
              <a:gd name="T2" fmla="*/ 8 w 40"/>
              <a:gd name="T3" fmla="*/ 9 h 73"/>
              <a:gd name="T4" fmla="*/ 8 w 40"/>
              <a:gd name="T5" fmla="*/ 0 h 73"/>
              <a:gd name="T6" fmla="*/ 19 w 40"/>
              <a:gd name="T7" fmla="*/ 9 h 73"/>
              <a:gd name="T8" fmla="*/ 40 w 40"/>
              <a:gd name="T9" fmla="*/ 41 h 73"/>
              <a:gd name="T10" fmla="*/ 40 w 40"/>
              <a:gd name="T11" fmla="*/ 73 h 73"/>
              <a:gd name="T12" fmla="*/ 28 w 40"/>
              <a:gd name="T13" fmla="*/ 73 h 73"/>
              <a:gd name="T14" fmla="*/ 8 w 40"/>
              <a:gd name="T15" fmla="*/ 73 h 73"/>
              <a:gd name="T16" fmla="*/ 0 w 40"/>
              <a:gd name="T17" fmla="*/ 4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" h="73">
                <a:moveTo>
                  <a:pt x="0" y="41"/>
                </a:moveTo>
                <a:lnTo>
                  <a:pt x="8" y="9"/>
                </a:lnTo>
                <a:lnTo>
                  <a:pt x="8" y="0"/>
                </a:lnTo>
                <a:lnTo>
                  <a:pt x="19" y="9"/>
                </a:lnTo>
                <a:lnTo>
                  <a:pt x="40" y="41"/>
                </a:lnTo>
                <a:lnTo>
                  <a:pt x="40" y="73"/>
                </a:lnTo>
                <a:lnTo>
                  <a:pt x="28" y="73"/>
                </a:lnTo>
                <a:lnTo>
                  <a:pt x="8" y="73"/>
                </a:lnTo>
                <a:lnTo>
                  <a:pt x="0" y="4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4" name="Freeform 386"/>
          <p:cNvSpPr>
            <a:spLocks/>
          </p:cNvSpPr>
          <p:nvPr/>
        </p:nvSpPr>
        <p:spPr bwMode="auto">
          <a:xfrm>
            <a:off x="6259513" y="3770313"/>
            <a:ext cx="63500" cy="115887"/>
          </a:xfrm>
          <a:custGeom>
            <a:avLst/>
            <a:gdLst>
              <a:gd name="T0" fmla="*/ 0 w 40"/>
              <a:gd name="T1" fmla="*/ 41 h 73"/>
              <a:gd name="T2" fmla="*/ 8 w 40"/>
              <a:gd name="T3" fmla="*/ 9 h 73"/>
              <a:gd name="T4" fmla="*/ 8 w 40"/>
              <a:gd name="T5" fmla="*/ 0 h 73"/>
              <a:gd name="T6" fmla="*/ 19 w 40"/>
              <a:gd name="T7" fmla="*/ 9 h 73"/>
              <a:gd name="T8" fmla="*/ 40 w 40"/>
              <a:gd name="T9" fmla="*/ 41 h 73"/>
              <a:gd name="T10" fmla="*/ 40 w 40"/>
              <a:gd name="T11" fmla="*/ 73 h 73"/>
              <a:gd name="T12" fmla="*/ 28 w 40"/>
              <a:gd name="T13" fmla="*/ 73 h 73"/>
              <a:gd name="T14" fmla="*/ 8 w 40"/>
              <a:gd name="T15" fmla="*/ 73 h 73"/>
              <a:gd name="T16" fmla="*/ 0 w 40"/>
              <a:gd name="T17" fmla="*/ 4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" h="73">
                <a:moveTo>
                  <a:pt x="0" y="41"/>
                </a:moveTo>
                <a:lnTo>
                  <a:pt x="8" y="9"/>
                </a:lnTo>
                <a:lnTo>
                  <a:pt x="8" y="0"/>
                </a:lnTo>
                <a:lnTo>
                  <a:pt x="19" y="9"/>
                </a:lnTo>
                <a:lnTo>
                  <a:pt x="40" y="41"/>
                </a:lnTo>
                <a:lnTo>
                  <a:pt x="40" y="73"/>
                </a:lnTo>
                <a:lnTo>
                  <a:pt x="28" y="73"/>
                </a:lnTo>
                <a:lnTo>
                  <a:pt x="8" y="73"/>
                </a:lnTo>
                <a:lnTo>
                  <a:pt x="0" y="4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5" name="Freeform 387"/>
          <p:cNvSpPr>
            <a:spLocks/>
          </p:cNvSpPr>
          <p:nvPr/>
        </p:nvSpPr>
        <p:spPr bwMode="auto">
          <a:xfrm>
            <a:off x="7024688" y="3459163"/>
            <a:ext cx="65087" cy="44450"/>
          </a:xfrm>
          <a:custGeom>
            <a:avLst/>
            <a:gdLst>
              <a:gd name="T0" fmla="*/ 0 w 41"/>
              <a:gd name="T1" fmla="*/ 8 h 28"/>
              <a:gd name="T2" fmla="*/ 23 w 41"/>
              <a:gd name="T3" fmla="*/ 0 h 28"/>
              <a:gd name="T4" fmla="*/ 41 w 41"/>
              <a:gd name="T5" fmla="*/ 0 h 28"/>
              <a:gd name="T6" fmla="*/ 41 w 41"/>
              <a:gd name="T7" fmla="*/ 19 h 28"/>
              <a:gd name="T8" fmla="*/ 23 w 41"/>
              <a:gd name="T9" fmla="*/ 28 h 28"/>
              <a:gd name="T10" fmla="*/ 8 w 41"/>
              <a:gd name="T11" fmla="*/ 28 h 28"/>
              <a:gd name="T12" fmla="*/ 0 w 41"/>
              <a:gd name="T13" fmla="*/ 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28">
                <a:moveTo>
                  <a:pt x="0" y="8"/>
                </a:moveTo>
                <a:lnTo>
                  <a:pt x="23" y="0"/>
                </a:lnTo>
                <a:lnTo>
                  <a:pt x="41" y="0"/>
                </a:lnTo>
                <a:lnTo>
                  <a:pt x="41" y="19"/>
                </a:lnTo>
                <a:lnTo>
                  <a:pt x="23" y="28"/>
                </a:lnTo>
                <a:lnTo>
                  <a:pt x="8" y="28"/>
                </a:lnTo>
                <a:lnTo>
                  <a:pt x="0" y="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6" name="Freeform 388"/>
          <p:cNvSpPr>
            <a:spLocks/>
          </p:cNvSpPr>
          <p:nvPr/>
        </p:nvSpPr>
        <p:spPr bwMode="auto">
          <a:xfrm>
            <a:off x="7024688" y="3459163"/>
            <a:ext cx="65087" cy="44450"/>
          </a:xfrm>
          <a:custGeom>
            <a:avLst/>
            <a:gdLst>
              <a:gd name="T0" fmla="*/ 0 w 41"/>
              <a:gd name="T1" fmla="*/ 8 h 28"/>
              <a:gd name="T2" fmla="*/ 23 w 41"/>
              <a:gd name="T3" fmla="*/ 0 h 28"/>
              <a:gd name="T4" fmla="*/ 41 w 41"/>
              <a:gd name="T5" fmla="*/ 0 h 28"/>
              <a:gd name="T6" fmla="*/ 41 w 41"/>
              <a:gd name="T7" fmla="*/ 19 h 28"/>
              <a:gd name="T8" fmla="*/ 23 w 41"/>
              <a:gd name="T9" fmla="*/ 28 h 28"/>
              <a:gd name="T10" fmla="*/ 8 w 41"/>
              <a:gd name="T11" fmla="*/ 28 h 28"/>
              <a:gd name="T12" fmla="*/ 0 w 41"/>
              <a:gd name="T13" fmla="*/ 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28">
                <a:moveTo>
                  <a:pt x="0" y="8"/>
                </a:moveTo>
                <a:lnTo>
                  <a:pt x="23" y="0"/>
                </a:lnTo>
                <a:lnTo>
                  <a:pt x="41" y="0"/>
                </a:lnTo>
                <a:lnTo>
                  <a:pt x="41" y="19"/>
                </a:lnTo>
                <a:lnTo>
                  <a:pt x="23" y="28"/>
                </a:lnTo>
                <a:lnTo>
                  <a:pt x="8" y="28"/>
                </a:lnTo>
                <a:lnTo>
                  <a:pt x="0" y="8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7" name="Freeform 389"/>
          <p:cNvSpPr>
            <a:spLocks/>
          </p:cNvSpPr>
          <p:nvPr/>
        </p:nvSpPr>
        <p:spPr bwMode="auto">
          <a:xfrm>
            <a:off x="7323138" y="3290888"/>
            <a:ext cx="36512" cy="96837"/>
          </a:xfrm>
          <a:custGeom>
            <a:avLst/>
            <a:gdLst>
              <a:gd name="T0" fmla="*/ 0 w 23"/>
              <a:gd name="T1" fmla="*/ 32 h 61"/>
              <a:gd name="T2" fmla="*/ 13 w 23"/>
              <a:gd name="T3" fmla="*/ 9 h 61"/>
              <a:gd name="T4" fmla="*/ 23 w 23"/>
              <a:gd name="T5" fmla="*/ 0 h 61"/>
              <a:gd name="T6" fmla="*/ 23 w 23"/>
              <a:gd name="T7" fmla="*/ 61 h 61"/>
              <a:gd name="T8" fmla="*/ 13 w 23"/>
              <a:gd name="T9" fmla="*/ 52 h 61"/>
              <a:gd name="T10" fmla="*/ 0 w 23"/>
              <a:gd name="T11" fmla="*/ 3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" h="61">
                <a:moveTo>
                  <a:pt x="0" y="32"/>
                </a:moveTo>
                <a:lnTo>
                  <a:pt x="13" y="9"/>
                </a:lnTo>
                <a:lnTo>
                  <a:pt x="23" y="0"/>
                </a:lnTo>
                <a:lnTo>
                  <a:pt x="23" y="61"/>
                </a:lnTo>
                <a:lnTo>
                  <a:pt x="13" y="52"/>
                </a:lnTo>
                <a:lnTo>
                  <a:pt x="0" y="3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8" name="Freeform 390"/>
          <p:cNvSpPr>
            <a:spLocks/>
          </p:cNvSpPr>
          <p:nvPr/>
        </p:nvSpPr>
        <p:spPr bwMode="auto">
          <a:xfrm>
            <a:off x="7323138" y="3290888"/>
            <a:ext cx="36512" cy="96837"/>
          </a:xfrm>
          <a:custGeom>
            <a:avLst/>
            <a:gdLst>
              <a:gd name="T0" fmla="*/ 0 w 23"/>
              <a:gd name="T1" fmla="*/ 32 h 61"/>
              <a:gd name="T2" fmla="*/ 13 w 23"/>
              <a:gd name="T3" fmla="*/ 9 h 61"/>
              <a:gd name="T4" fmla="*/ 23 w 23"/>
              <a:gd name="T5" fmla="*/ 0 h 61"/>
              <a:gd name="T6" fmla="*/ 23 w 23"/>
              <a:gd name="T7" fmla="*/ 61 h 61"/>
              <a:gd name="T8" fmla="*/ 13 w 23"/>
              <a:gd name="T9" fmla="*/ 52 h 61"/>
              <a:gd name="T10" fmla="*/ 0 w 23"/>
              <a:gd name="T11" fmla="*/ 3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" h="61">
                <a:moveTo>
                  <a:pt x="0" y="32"/>
                </a:moveTo>
                <a:lnTo>
                  <a:pt x="13" y="9"/>
                </a:lnTo>
                <a:lnTo>
                  <a:pt x="23" y="0"/>
                </a:lnTo>
                <a:lnTo>
                  <a:pt x="23" y="61"/>
                </a:lnTo>
                <a:lnTo>
                  <a:pt x="13" y="52"/>
                </a:lnTo>
                <a:lnTo>
                  <a:pt x="0" y="3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" name="Freeform 391"/>
          <p:cNvSpPr>
            <a:spLocks/>
          </p:cNvSpPr>
          <p:nvPr/>
        </p:nvSpPr>
        <p:spPr bwMode="auto">
          <a:xfrm>
            <a:off x="7494588" y="3030538"/>
            <a:ext cx="58737" cy="85725"/>
          </a:xfrm>
          <a:custGeom>
            <a:avLst/>
            <a:gdLst>
              <a:gd name="T0" fmla="*/ 0 w 37"/>
              <a:gd name="T1" fmla="*/ 11 h 54"/>
              <a:gd name="T2" fmla="*/ 9 w 37"/>
              <a:gd name="T3" fmla="*/ 0 h 54"/>
              <a:gd name="T4" fmla="*/ 28 w 37"/>
              <a:gd name="T5" fmla="*/ 0 h 54"/>
              <a:gd name="T6" fmla="*/ 37 w 37"/>
              <a:gd name="T7" fmla="*/ 20 h 54"/>
              <a:gd name="T8" fmla="*/ 37 w 37"/>
              <a:gd name="T9" fmla="*/ 39 h 54"/>
              <a:gd name="T10" fmla="*/ 28 w 37"/>
              <a:gd name="T11" fmla="*/ 54 h 54"/>
              <a:gd name="T12" fmla="*/ 20 w 37"/>
              <a:gd name="T13" fmla="*/ 54 h 54"/>
              <a:gd name="T14" fmla="*/ 20 w 37"/>
              <a:gd name="T15" fmla="*/ 20 h 54"/>
              <a:gd name="T16" fmla="*/ 9 w 37"/>
              <a:gd name="T17" fmla="*/ 11 h 54"/>
              <a:gd name="T18" fmla="*/ 9 w 37"/>
              <a:gd name="T19" fmla="*/ 20 h 54"/>
              <a:gd name="T20" fmla="*/ 0 w 37"/>
              <a:gd name="T21" fmla="*/ 11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7" h="54">
                <a:moveTo>
                  <a:pt x="0" y="11"/>
                </a:moveTo>
                <a:lnTo>
                  <a:pt x="9" y="0"/>
                </a:lnTo>
                <a:lnTo>
                  <a:pt x="28" y="0"/>
                </a:lnTo>
                <a:lnTo>
                  <a:pt x="37" y="20"/>
                </a:lnTo>
                <a:lnTo>
                  <a:pt x="37" y="39"/>
                </a:lnTo>
                <a:lnTo>
                  <a:pt x="28" y="54"/>
                </a:lnTo>
                <a:lnTo>
                  <a:pt x="20" y="54"/>
                </a:lnTo>
                <a:lnTo>
                  <a:pt x="20" y="20"/>
                </a:lnTo>
                <a:lnTo>
                  <a:pt x="9" y="11"/>
                </a:lnTo>
                <a:lnTo>
                  <a:pt x="9" y="20"/>
                </a:lnTo>
                <a:lnTo>
                  <a:pt x="0" y="1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0" name="Freeform 392"/>
          <p:cNvSpPr>
            <a:spLocks/>
          </p:cNvSpPr>
          <p:nvPr/>
        </p:nvSpPr>
        <p:spPr bwMode="auto">
          <a:xfrm>
            <a:off x="7494588" y="3030538"/>
            <a:ext cx="58737" cy="85725"/>
          </a:xfrm>
          <a:custGeom>
            <a:avLst/>
            <a:gdLst>
              <a:gd name="T0" fmla="*/ 0 w 37"/>
              <a:gd name="T1" fmla="*/ 11 h 54"/>
              <a:gd name="T2" fmla="*/ 9 w 37"/>
              <a:gd name="T3" fmla="*/ 0 h 54"/>
              <a:gd name="T4" fmla="*/ 28 w 37"/>
              <a:gd name="T5" fmla="*/ 0 h 54"/>
              <a:gd name="T6" fmla="*/ 37 w 37"/>
              <a:gd name="T7" fmla="*/ 20 h 54"/>
              <a:gd name="T8" fmla="*/ 37 w 37"/>
              <a:gd name="T9" fmla="*/ 39 h 54"/>
              <a:gd name="T10" fmla="*/ 28 w 37"/>
              <a:gd name="T11" fmla="*/ 54 h 54"/>
              <a:gd name="T12" fmla="*/ 20 w 37"/>
              <a:gd name="T13" fmla="*/ 54 h 54"/>
              <a:gd name="T14" fmla="*/ 20 w 37"/>
              <a:gd name="T15" fmla="*/ 20 h 54"/>
              <a:gd name="T16" fmla="*/ 9 w 37"/>
              <a:gd name="T17" fmla="*/ 11 h 54"/>
              <a:gd name="T18" fmla="*/ 9 w 37"/>
              <a:gd name="T19" fmla="*/ 20 h 54"/>
              <a:gd name="T20" fmla="*/ 0 w 37"/>
              <a:gd name="T21" fmla="*/ 11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7" h="54">
                <a:moveTo>
                  <a:pt x="0" y="11"/>
                </a:moveTo>
                <a:lnTo>
                  <a:pt x="9" y="0"/>
                </a:lnTo>
                <a:lnTo>
                  <a:pt x="28" y="0"/>
                </a:lnTo>
                <a:lnTo>
                  <a:pt x="37" y="20"/>
                </a:lnTo>
                <a:lnTo>
                  <a:pt x="37" y="39"/>
                </a:lnTo>
                <a:lnTo>
                  <a:pt x="28" y="54"/>
                </a:lnTo>
                <a:lnTo>
                  <a:pt x="20" y="54"/>
                </a:lnTo>
                <a:lnTo>
                  <a:pt x="20" y="20"/>
                </a:lnTo>
                <a:lnTo>
                  <a:pt x="9" y="11"/>
                </a:lnTo>
                <a:lnTo>
                  <a:pt x="9" y="20"/>
                </a:lnTo>
                <a:lnTo>
                  <a:pt x="0" y="1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1" name="Freeform 393"/>
          <p:cNvSpPr>
            <a:spLocks/>
          </p:cNvSpPr>
          <p:nvPr/>
        </p:nvSpPr>
        <p:spPr bwMode="auto">
          <a:xfrm>
            <a:off x="7554913" y="3016250"/>
            <a:ext cx="68262" cy="46038"/>
          </a:xfrm>
          <a:custGeom>
            <a:avLst/>
            <a:gdLst>
              <a:gd name="T0" fmla="*/ 0 w 43"/>
              <a:gd name="T1" fmla="*/ 19 h 29"/>
              <a:gd name="T2" fmla="*/ 11 w 43"/>
              <a:gd name="T3" fmla="*/ 0 h 29"/>
              <a:gd name="T4" fmla="*/ 22 w 43"/>
              <a:gd name="T5" fmla="*/ 8 h 29"/>
              <a:gd name="T6" fmla="*/ 22 w 43"/>
              <a:gd name="T7" fmla="*/ 0 h 29"/>
              <a:gd name="T8" fmla="*/ 33 w 43"/>
              <a:gd name="T9" fmla="*/ 0 h 29"/>
              <a:gd name="T10" fmla="*/ 43 w 43"/>
              <a:gd name="T11" fmla="*/ 8 h 29"/>
              <a:gd name="T12" fmla="*/ 33 w 43"/>
              <a:gd name="T13" fmla="*/ 19 h 29"/>
              <a:gd name="T14" fmla="*/ 22 w 43"/>
              <a:gd name="T15" fmla="*/ 8 h 29"/>
              <a:gd name="T16" fmla="*/ 22 w 43"/>
              <a:gd name="T17" fmla="*/ 19 h 29"/>
              <a:gd name="T18" fmla="*/ 22 w 43"/>
              <a:gd name="T19" fmla="*/ 29 h 29"/>
              <a:gd name="T20" fmla="*/ 0 w 43"/>
              <a:gd name="T21" fmla="*/ 1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" h="29">
                <a:moveTo>
                  <a:pt x="0" y="19"/>
                </a:moveTo>
                <a:lnTo>
                  <a:pt x="11" y="0"/>
                </a:lnTo>
                <a:lnTo>
                  <a:pt x="22" y="8"/>
                </a:lnTo>
                <a:lnTo>
                  <a:pt x="22" y="0"/>
                </a:lnTo>
                <a:lnTo>
                  <a:pt x="33" y="0"/>
                </a:lnTo>
                <a:lnTo>
                  <a:pt x="43" y="8"/>
                </a:lnTo>
                <a:lnTo>
                  <a:pt x="33" y="19"/>
                </a:lnTo>
                <a:lnTo>
                  <a:pt x="22" y="8"/>
                </a:lnTo>
                <a:lnTo>
                  <a:pt x="22" y="19"/>
                </a:lnTo>
                <a:lnTo>
                  <a:pt x="22" y="29"/>
                </a:lnTo>
                <a:lnTo>
                  <a:pt x="0" y="1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2" name="Freeform 394"/>
          <p:cNvSpPr>
            <a:spLocks/>
          </p:cNvSpPr>
          <p:nvPr/>
        </p:nvSpPr>
        <p:spPr bwMode="auto">
          <a:xfrm>
            <a:off x="7554913" y="3016250"/>
            <a:ext cx="68262" cy="46038"/>
          </a:xfrm>
          <a:custGeom>
            <a:avLst/>
            <a:gdLst>
              <a:gd name="T0" fmla="*/ 0 w 43"/>
              <a:gd name="T1" fmla="*/ 19 h 29"/>
              <a:gd name="T2" fmla="*/ 11 w 43"/>
              <a:gd name="T3" fmla="*/ 0 h 29"/>
              <a:gd name="T4" fmla="*/ 22 w 43"/>
              <a:gd name="T5" fmla="*/ 8 h 29"/>
              <a:gd name="T6" fmla="*/ 22 w 43"/>
              <a:gd name="T7" fmla="*/ 0 h 29"/>
              <a:gd name="T8" fmla="*/ 33 w 43"/>
              <a:gd name="T9" fmla="*/ 0 h 29"/>
              <a:gd name="T10" fmla="*/ 43 w 43"/>
              <a:gd name="T11" fmla="*/ 8 h 29"/>
              <a:gd name="T12" fmla="*/ 33 w 43"/>
              <a:gd name="T13" fmla="*/ 19 h 29"/>
              <a:gd name="T14" fmla="*/ 22 w 43"/>
              <a:gd name="T15" fmla="*/ 8 h 29"/>
              <a:gd name="T16" fmla="*/ 22 w 43"/>
              <a:gd name="T17" fmla="*/ 19 h 29"/>
              <a:gd name="T18" fmla="*/ 22 w 43"/>
              <a:gd name="T19" fmla="*/ 29 h 29"/>
              <a:gd name="T20" fmla="*/ 0 w 43"/>
              <a:gd name="T21" fmla="*/ 1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" h="29">
                <a:moveTo>
                  <a:pt x="0" y="19"/>
                </a:moveTo>
                <a:lnTo>
                  <a:pt x="11" y="0"/>
                </a:lnTo>
                <a:lnTo>
                  <a:pt x="22" y="8"/>
                </a:lnTo>
                <a:lnTo>
                  <a:pt x="22" y="0"/>
                </a:lnTo>
                <a:lnTo>
                  <a:pt x="33" y="0"/>
                </a:lnTo>
                <a:lnTo>
                  <a:pt x="43" y="8"/>
                </a:lnTo>
                <a:lnTo>
                  <a:pt x="33" y="19"/>
                </a:lnTo>
                <a:lnTo>
                  <a:pt x="22" y="8"/>
                </a:lnTo>
                <a:lnTo>
                  <a:pt x="22" y="19"/>
                </a:lnTo>
                <a:lnTo>
                  <a:pt x="22" y="29"/>
                </a:lnTo>
                <a:lnTo>
                  <a:pt x="0" y="1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3" name="Freeform 395"/>
          <p:cNvSpPr>
            <a:spLocks/>
          </p:cNvSpPr>
          <p:nvPr/>
        </p:nvSpPr>
        <p:spPr bwMode="auto">
          <a:xfrm>
            <a:off x="7507288" y="2786063"/>
            <a:ext cx="249237" cy="260350"/>
          </a:xfrm>
          <a:custGeom>
            <a:avLst/>
            <a:gdLst>
              <a:gd name="T0" fmla="*/ 0 w 157"/>
              <a:gd name="T1" fmla="*/ 144 h 164"/>
              <a:gd name="T2" fmla="*/ 19 w 157"/>
              <a:gd name="T3" fmla="*/ 121 h 164"/>
              <a:gd name="T4" fmla="*/ 63 w 157"/>
              <a:gd name="T5" fmla="*/ 112 h 164"/>
              <a:gd name="T6" fmla="*/ 72 w 157"/>
              <a:gd name="T7" fmla="*/ 121 h 164"/>
              <a:gd name="T8" fmla="*/ 72 w 157"/>
              <a:gd name="T9" fmla="*/ 112 h 164"/>
              <a:gd name="T10" fmla="*/ 72 w 157"/>
              <a:gd name="T11" fmla="*/ 83 h 164"/>
              <a:gd name="T12" fmla="*/ 84 w 157"/>
              <a:gd name="T13" fmla="*/ 83 h 164"/>
              <a:gd name="T14" fmla="*/ 84 w 157"/>
              <a:gd name="T15" fmla="*/ 92 h 164"/>
              <a:gd name="T16" fmla="*/ 101 w 157"/>
              <a:gd name="T17" fmla="*/ 83 h 164"/>
              <a:gd name="T18" fmla="*/ 101 w 157"/>
              <a:gd name="T19" fmla="*/ 49 h 164"/>
              <a:gd name="T20" fmla="*/ 93 w 157"/>
              <a:gd name="T21" fmla="*/ 12 h 164"/>
              <a:gd name="T22" fmla="*/ 101 w 157"/>
              <a:gd name="T23" fmla="*/ 12 h 164"/>
              <a:gd name="T24" fmla="*/ 93 w 157"/>
              <a:gd name="T25" fmla="*/ 0 h 164"/>
              <a:gd name="T26" fmla="*/ 101 w 157"/>
              <a:gd name="T27" fmla="*/ 12 h 164"/>
              <a:gd name="T28" fmla="*/ 137 w 157"/>
              <a:gd name="T29" fmla="*/ 49 h 164"/>
              <a:gd name="T30" fmla="*/ 145 w 157"/>
              <a:gd name="T31" fmla="*/ 60 h 164"/>
              <a:gd name="T32" fmla="*/ 137 w 157"/>
              <a:gd name="T33" fmla="*/ 60 h 164"/>
              <a:gd name="T34" fmla="*/ 137 w 157"/>
              <a:gd name="T35" fmla="*/ 72 h 164"/>
              <a:gd name="T36" fmla="*/ 157 w 157"/>
              <a:gd name="T37" fmla="*/ 112 h 164"/>
              <a:gd name="T38" fmla="*/ 157 w 157"/>
              <a:gd name="T39" fmla="*/ 121 h 164"/>
              <a:gd name="T40" fmla="*/ 145 w 157"/>
              <a:gd name="T41" fmla="*/ 136 h 164"/>
              <a:gd name="T42" fmla="*/ 137 w 157"/>
              <a:gd name="T43" fmla="*/ 121 h 164"/>
              <a:gd name="T44" fmla="*/ 137 w 157"/>
              <a:gd name="T45" fmla="*/ 136 h 164"/>
              <a:gd name="T46" fmla="*/ 125 w 157"/>
              <a:gd name="T47" fmla="*/ 121 h 164"/>
              <a:gd name="T48" fmla="*/ 116 w 157"/>
              <a:gd name="T49" fmla="*/ 136 h 164"/>
              <a:gd name="T50" fmla="*/ 101 w 157"/>
              <a:gd name="T51" fmla="*/ 136 h 164"/>
              <a:gd name="T52" fmla="*/ 93 w 157"/>
              <a:gd name="T53" fmla="*/ 136 h 164"/>
              <a:gd name="T54" fmla="*/ 101 w 157"/>
              <a:gd name="T55" fmla="*/ 144 h 164"/>
              <a:gd name="T56" fmla="*/ 93 w 157"/>
              <a:gd name="T57" fmla="*/ 164 h 164"/>
              <a:gd name="T58" fmla="*/ 72 w 157"/>
              <a:gd name="T59" fmla="*/ 152 h 164"/>
              <a:gd name="T60" fmla="*/ 72 w 157"/>
              <a:gd name="T61" fmla="*/ 136 h 164"/>
              <a:gd name="T62" fmla="*/ 63 w 157"/>
              <a:gd name="T63" fmla="*/ 136 h 164"/>
              <a:gd name="T64" fmla="*/ 29 w 157"/>
              <a:gd name="T65" fmla="*/ 144 h 164"/>
              <a:gd name="T66" fmla="*/ 19 w 157"/>
              <a:gd name="T67" fmla="*/ 152 h 164"/>
              <a:gd name="T68" fmla="*/ 11 w 157"/>
              <a:gd name="T69" fmla="*/ 152 h 164"/>
              <a:gd name="T70" fmla="*/ 0 w 157"/>
              <a:gd name="T71" fmla="*/ 14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7" h="164">
                <a:moveTo>
                  <a:pt x="0" y="144"/>
                </a:moveTo>
                <a:lnTo>
                  <a:pt x="19" y="121"/>
                </a:lnTo>
                <a:lnTo>
                  <a:pt x="63" y="112"/>
                </a:lnTo>
                <a:lnTo>
                  <a:pt x="72" y="121"/>
                </a:lnTo>
                <a:lnTo>
                  <a:pt x="72" y="112"/>
                </a:lnTo>
                <a:lnTo>
                  <a:pt x="72" y="83"/>
                </a:lnTo>
                <a:lnTo>
                  <a:pt x="84" y="83"/>
                </a:lnTo>
                <a:lnTo>
                  <a:pt x="84" y="92"/>
                </a:lnTo>
                <a:lnTo>
                  <a:pt x="101" y="83"/>
                </a:lnTo>
                <a:lnTo>
                  <a:pt x="101" y="49"/>
                </a:lnTo>
                <a:lnTo>
                  <a:pt x="93" y="12"/>
                </a:lnTo>
                <a:lnTo>
                  <a:pt x="101" y="12"/>
                </a:lnTo>
                <a:lnTo>
                  <a:pt x="93" y="0"/>
                </a:lnTo>
                <a:lnTo>
                  <a:pt x="101" y="12"/>
                </a:lnTo>
                <a:lnTo>
                  <a:pt x="137" y="49"/>
                </a:lnTo>
                <a:lnTo>
                  <a:pt x="145" y="60"/>
                </a:lnTo>
                <a:lnTo>
                  <a:pt x="137" y="60"/>
                </a:lnTo>
                <a:lnTo>
                  <a:pt x="137" y="72"/>
                </a:lnTo>
                <a:lnTo>
                  <a:pt x="157" y="112"/>
                </a:lnTo>
                <a:lnTo>
                  <a:pt x="157" y="121"/>
                </a:lnTo>
                <a:lnTo>
                  <a:pt x="145" y="136"/>
                </a:lnTo>
                <a:lnTo>
                  <a:pt x="137" y="121"/>
                </a:lnTo>
                <a:lnTo>
                  <a:pt x="137" y="136"/>
                </a:lnTo>
                <a:lnTo>
                  <a:pt x="125" y="121"/>
                </a:lnTo>
                <a:lnTo>
                  <a:pt x="116" y="136"/>
                </a:lnTo>
                <a:lnTo>
                  <a:pt x="101" y="136"/>
                </a:lnTo>
                <a:lnTo>
                  <a:pt x="93" y="136"/>
                </a:lnTo>
                <a:lnTo>
                  <a:pt x="101" y="144"/>
                </a:lnTo>
                <a:lnTo>
                  <a:pt x="93" y="164"/>
                </a:lnTo>
                <a:lnTo>
                  <a:pt x="72" y="152"/>
                </a:lnTo>
                <a:lnTo>
                  <a:pt x="72" y="136"/>
                </a:lnTo>
                <a:lnTo>
                  <a:pt x="63" y="136"/>
                </a:lnTo>
                <a:lnTo>
                  <a:pt x="29" y="144"/>
                </a:lnTo>
                <a:lnTo>
                  <a:pt x="19" y="152"/>
                </a:lnTo>
                <a:lnTo>
                  <a:pt x="11" y="152"/>
                </a:lnTo>
                <a:lnTo>
                  <a:pt x="0" y="14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4" name="Freeform 396"/>
          <p:cNvSpPr>
            <a:spLocks/>
          </p:cNvSpPr>
          <p:nvPr/>
        </p:nvSpPr>
        <p:spPr bwMode="auto">
          <a:xfrm>
            <a:off x="7507288" y="2786063"/>
            <a:ext cx="249237" cy="260350"/>
          </a:xfrm>
          <a:custGeom>
            <a:avLst/>
            <a:gdLst>
              <a:gd name="T0" fmla="*/ 0 w 157"/>
              <a:gd name="T1" fmla="*/ 144 h 164"/>
              <a:gd name="T2" fmla="*/ 19 w 157"/>
              <a:gd name="T3" fmla="*/ 121 h 164"/>
              <a:gd name="T4" fmla="*/ 63 w 157"/>
              <a:gd name="T5" fmla="*/ 112 h 164"/>
              <a:gd name="T6" fmla="*/ 72 w 157"/>
              <a:gd name="T7" fmla="*/ 121 h 164"/>
              <a:gd name="T8" fmla="*/ 72 w 157"/>
              <a:gd name="T9" fmla="*/ 112 h 164"/>
              <a:gd name="T10" fmla="*/ 72 w 157"/>
              <a:gd name="T11" fmla="*/ 83 h 164"/>
              <a:gd name="T12" fmla="*/ 84 w 157"/>
              <a:gd name="T13" fmla="*/ 83 h 164"/>
              <a:gd name="T14" fmla="*/ 84 w 157"/>
              <a:gd name="T15" fmla="*/ 92 h 164"/>
              <a:gd name="T16" fmla="*/ 101 w 157"/>
              <a:gd name="T17" fmla="*/ 83 h 164"/>
              <a:gd name="T18" fmla="*/ 101 w 157"/>
              <a:gd name="T19" fmla="*/ 49 h 164"/>
              <a:gd name="T20" fmla="*/ 93 w 157"/>
              <a:gd name="T21" fmla="*/ 12 h 164"/>
              <a:gd name="T22" fmla="*/ 101 w 157"/>
              <a:gd name="T23" fmla="*/ 12 h 164"/>
              <a:gd name="T24" fmla="*/ 93 w 157"/>
              <a:gd name="T25" fmla="*/ 0 h 164"/>
              <a:gd name="T26" fmla="*/ 101 w 157"/>
              <a:gd name="T27" fmla="*/ 12 h 164"/>
              <a:gd name="T28" fmla="*/ 137 w 157"/>
              <a:gd name="T29" fmla="*/ 49 h 164"/>
              <a:gd name="T30" fmla="*/ 145 w 157"/>
              <a:gd name="T31" fmla="*/ 60 h 164"/>
              <a:gd name="T32" fmla="*/ 137 w 157"/>
              <a:gd name="T33" fmla="*/ 60 h 164"/>
              <a:gd name="T34" fmla="*/ 137 w 157"/>
              <a:gd name="T35" fmla="*/ 72 h 164"/>
              <a:gd name="T36" fmla="*/ 157 w 157"/>
              <a:gd name="T37" fmla="*/ 112 h 164"/>
              <a:gd name="T38" fmla="*/ 157 w 157"/>
              <a:gd name="T39" fmla="*/ 121 h 164"/>
              <a:gd name="T40" fmla="*/ 145 w 157"/>
              <a:gd name="T41" fmla="*/ 136 h 164"/>
              <a:gd name="T42" fmla="*/ 137 w 157"/>
              <a:gd name="T43" fmla="*/ 121 h 164"/>
              <a:gd name="T44" fmla="*/ 137 w 157"/>
              <a:gd name="T45" fmla="*/ 136 h 164"/>
              <a:gd name="T46" fmla="*/ 125 w 157"/>
              <a:gd name="T47" fmla="*/ 121 h 164"/>
              <a:gd name="T48" fmla="*/ 116 w 157"/>
              <a:gd name="T49" fmla="*/ 136 h 164"/>
              <a:gd name="T50" fmla="*/ 101 w 157"/>
              <a:gd name="T51" fmla="*/ 136 h 164"/>
              <a:gd name="T52" fmla="*/ 93 w 157"/>
              <a:gd name="T53" fmla="*/ 136 h 164"/>
              <a:gd name="T54" fmla="*/ 101 w 157"/>
              <a:gd name="T55" fmla="*/ 144 h 164"/>
              <a:gd name="T56" fmla="*/ 93 w 157"/>
              <a:gd name="T57" fmla="*/ 164 h 164"/>
              <a:gd name="T58" fmla="*/ 72 w 157"/>
              <a:gd name="T59" fmla="*/ 152 h 164"/>
              <a:gd name="T60" fmla="*/ 72 w 157"/>
              <a:gd name="T61" fmla="*/ 136 h 164"/>
              <a:gd name="T62" fmla="*/ 63 w 157"/>
              <a:gd name="T63" fmla="*/ 136 h 164"/>
              <a:gd name="T64" fmla="*/ 29 w 157"/>
              <a:gd name="T65" fmla="*/ 144 h 164"/>
              <a:gd name="T66" fmla="*/ 19 w 157"/>
              <a:gd name="T67" fmla="*/ 152 h 164"/>
              <a:gd name="T68" fmla="*/ 11 w 157"/>
              <a:gd name="T69" fmla="*/ 152 h 164"/>
              <a:gd name="T70" fmla="*/ 0 w 157"/>
              <a:gd name="T71" fmla="*/ 14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7" h="164">
                <a:moveTo>
                  <a:pt x="0" y="144"/>
                </a:moveTo>
                <a:lnTo>
                  <a:pt x="19" y="121"/>
                </a:lnTo>
                <a:lnTo>
                  <a:pt x="63" y="112"/>
                </a:lnTo>
                <a:lnTo>
                  <a:pt x="72" y="121"/>
                </a:lnTo>
                <a:lnTo>
                  <a:pt x="72" y="112"/>
                </a:lnTo>
                <a:lnTo>
                  <a:pt x="72" y="83"/>
                </a:lnTo>
                <a:lnTo>
                  <a:pt x="84" y="83"/>
                </a:lnTo>
                <a:lnTo>
                  <a:pt x="84" y="92"/>
                </a:lnTo>
                <a:lnTo>
                  <a:pt x="101" y="83"/>
                </a:lnTo>
                <a:lnTo>
                  <a:pt x="101" y="49"/>
                </a:lnTo>
                <a:lnTo>
                  <a:pt x="93" y="12"/>
                </a:lnTo>
                <a:lnTo>
                  <a:pt x="101" y="12"/>
                </a:lnTo>
                <a:lnTo>
                  <a:pt x="93" y="0"/>
                </a:lnTo>
                <a:lnTo>
                  <a:pt x="101" y="12"/>
                </a:lnTo>
                <a:lnTo>
                  <a:pt x="137" y="49"/>
                </a:lnTo>
                <a:lnTo>
                  <a:pt x="145" y="60"/>
                </a:lnTo>
                <a:lnTo>
                  <a:pt x="137" y="60"/>
                </a:lnTo>
                <a:lnTo>
                  <a:pt x="137" y="72"/>
                </a:lnTo>
                <a:lnTo>
                  <a:pt x="157" y="112"/>
                </a:lnTo>
                <a:lnTo>
                  <a:pt x="157" y="121"/>
                </a:lnTo>
                <a:lnTo>
                  <a:pt x="145" y="136"/>
                </a:lnTo>
                <a:lnTo>
                  <a:pt x="137" y="121"/>
                </a:lnTo>
                <a:lnTo>
                  <a:pt x="137" y="136"/>
                </a:lnTo>
                <a:lnTo>
                  <a:pt x="125" y="121"/>
                </a:lnTo>
                <a:lnTo>
                  <a:pt x="116" y="136"/>
                </a:lnTo>
                <a:lnTo>
                  <a:pt x="101" y="136"/>
                </a:lnTo>
                <a:lnTo>
                  <a:pt x="93" y="136"/>
                </a:lnTo>
                <a:lnTo>
                  <a:pt x="101" y="144"/>
                </a:lnTo>
                <a:lnTo>
                  <a:pt x="93" y="164"/>
                </a:lnTo>
                <a:lnTo>
                  <a:pt x="72" y="152"/>
                </a:lnTo>
                <a:lnTo>
                  <a:pt x="72" y="136"/>
                </a:lnTo>
                <a:lnTo>
                  <a:pt x="63" y="136"/>
                </a:lnTo>
                <a:lnTo>
                  <a:pt x="29" y="144"/>
                </a:lnTo>
                <a:lnTo>
                  <a:pt x="19" y="152"/>
                </a:lnTo>
                <a:lnTo>
                  <a:pt x="11" y="152"/>
                </a:lnTo>
                <a:lnTo>
                  <a:pt x="0" y="14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5" name="Freeform 397"/>
          <p:cNvSpPr>
            <a:spLocks/>
          </p:cNvSpPr>
          <p:nvPr/>
        </p:nvSpPr>
        <p:spPr bwMode="auto">
          <a:xfrm>
            <a:off x="7608888" y="2667000"/>
            <a:ext cx="149225" cy="136525"/>
          </a:xfrm>
          <a:custGeom>
            <a:avLst/>
            <a:gdLst>
              <a:gd name="T0" fmla="*/ 9 w 94"/>
              <a:gd name="T1" fmla="*/ 51 h 86"/>
              <a:gd name="T2" fmla="*/ 9 w 94"/>
              <a:gd name="T3" fmla="*/ 43 h 86"/>
              <a:gd name="T4" fmla="*/ 20 w 94"/>
              <a:gd name="T5" fmla="*/ 43 h 86"/>
              <a:gd name="T6" fmla="*/ 9 w 94"/>
              <a:gd name="T7" fmla="*/ 14 h 86"/>
              <a:gd name="T8" fmla="*/ 0 w 94"/>
              <a:gd name="T9" fmla="*/ 0 h 86"/>
              <a:gd name="T10" fmla="*/ 53 w 94"/>
              <a:gd name="T11" fmla="*/ 22 h 86"/>
              <a:gd name="T12" fmla="*/ 62 w 94"/>
              <a:gd name="T13" fmla="*/ 33 h 86"/>
              <a:gd name="T14" fmla="*/ 74 w 94"/>
              <a:gd name="T15" fmla="*/ 22 h 86"/>
              <a:gd name="T16" fmla="*/ 74 w 94"/>
              <a:gd name="T17" fmla="*/ 33 h 86"/>
              <a:gd name="T18" fmla="*/ 82 w 94"/>
              <a:gd name="T19" fmla="*/ 43 h 86"/>
              <a:gd name="T20" fmla="*/ 94 w 94"/>
              <a:gd name="T21" fmla="*/ 43 h 86"/>
              <a:gd name="T22" fmla="*/ 82 w 94"/>
              <a:gd name="T23" fmla="*/ 51 h 86"/>
              <a:gd name="T24" fmla="*/ 74 w 94"/>
              <a:gd name="T25" fmla="*/ 51 h 86"/>
              <a:gd name="T26" fmla="*/ 62 w 94"/>
              <a:gd name="T27" fmla="*/ 62 h 86"/>
              <a:gd name="T28" fmla="*/ 38 w 94"/>
              <a:gd name="T29" fmla="*/ 51 h 86"/>
              <a:gd name="T30" fmla="*/ 30 w 94"/>
              <a:gd name="T31" fmla="*/ 62 h 86"/>
              <a:gd name="T32" fmla="*/ 20 w 94"/>
              <a:gd name="T33" fmla="*/ 51 h 86"/>
              <a:gd name="T34" fmla="*/ 30 w 94"/>
              <a:gd name="T35" fmla="*/ 73 h 86"/>
              <a:gd name="T36" fmla="*/ 20 w 94"/>
              <a:gd name="T37" fmla="*/ 86 h 86"/>
              <a:gd name="T38" fmla="*/ 9 w 94"/>
              <a:gd name="T39" fmla="*/ 51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" h="86">
                <a:moveTo>
                  <a:pt x="9" y="51"/>
                </a:moveTo>
                <a:lnTo>
                  <a:pt x="9" y="43"/>
                </a:lnTo>
                <a:lnTo>
                  <a:pt x="20" y="43"/>
                </a:lnTo>
                <a:lnTo>
                  <a:pt x="9" y="14"/>
                </a:lnTo>
                <a:lnTo>
                  <a:pt x="0" y="0"/>
                </a:lnTo>
                <a:lnTo>
                  <a:pt x="53" y="22"/>
                </a:lnTo>
                <a:lnTo>
                  <a:pt x="62" y="33"/>
                </a:lnTo>
                <a:lnTo>
                  <a:pt x="74" y="22"/>
                </a:lnTo>
                <a:lnTo>
                  <a:pt x="74" y="33"/>
                </a:lnTo>
                <a:lnTo>
                  <a:pt x="82" y="43"/>
                </a:lnTo>
                <a:lnTo>
                  <a:pt x="94" y="43"/>
                </a:lnTo>
                <a:lnTo>
                  <a:pt x="82" y="51"/>
                </a:lnTo>
                <a:lnTo>
                  <a:pt x="74" y="51"/>
                </a:lnTo>
                <a:lnTo>
                  <a:pt x="62" y="62"/>
                </a:lnTo>
                <a:lnTo>
                  <a:pt x="38" y="51"/>
                </a:lnTo>
                <a:lnTo>
                  <a:pt x="30" y="62"/>
                </a:lnTo>
                <a:lnTo>
                  <a:pt x="20" y="51"/>
                </a:lnTo>
                <a:lnTo>
                  <a:pt x="30" y="73"/>
                </a:lnTo>
                <a:lnTo>
                  <a:pt x="20" y="86"/>
                </a:lnTo>
                <a:lnTo>
                  <a:pt x="9" y="5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6" name="Freeform 398"/>
          <p:cNvSpPr>
            <a:spLocks/>
          </p:cNvSpPr>
          <p:nvPr/>
        </p:nvSpPr>
        <p:spPr bwMode="auto">
          <a:xfrm>
            <a:off x="7608888" y="2667000"/>
            <a:ext cx="149225" cy="136525"/>
          </a:xfrm>
          <a:custGeom>
            <a:avLst/>
            <a:gdLst>
              <a:gd name="T0" fmla="*/ 9 w 94"/>
              <a:gd name="T1" fmla="*/ 51 h 86"/>
              <a:gd name="T2" fmla="*/ 9 w 94"/>
              <a:gd name="T3" fmla="*/ 43 h 86"/>
              <a:gd name="T4" fmla="*/ 20 w 94"/>
              <a:gd name="T5" fmla="*/ 43 h 86"/>
              <a:gd name="T6" fmla="*/ 9 w 94"/>
              <a:gd name="T7" fmla="*/ 14 h 86"/>
              <a:gd name="T8" fmla="*/ 0 w 94"/>
              <a:gd name="T9" fmla="*/ 0 h 86"/>
              <a:gd name="T10" fmla="*/ 53 w 94"/>
              <a:gd name="T11" fmla="*/ 22 h 86"/>
              <a:gd name="T12" fmla="*/ 62 w 94"/>
              <a:gd name="T13" fmla="*/ 33 h 86"/>
              <a:gd name="T14" fmla="*/ 74 w 94"/>
              <a:gd name="T15" fmla="*/ 22 h 86"/>
              <a:gd name="T16" fmla="*/ 74 w 94"/>
              <a:gd name="T17" fmla="*/ 33 h 86"/>
              <a:gd name="T18" fmla="*/ 82 w 94"/>
              <a:gd name="T19" fmla="*/ 43 h 86"/>
              <a:gd name="T20" fmla="*/ 94 w 94"/>
              <a:gd name="T21" fmla="*/ 43 h 86"/>
              <a:gd name="T22" fmla="*/ 82 w 94"/>
              <a:gd name="T23" fmla="*/ 51 h 86"/>
              <a:gd name="T24" fmla="*/ 74 w 94"/>
              <a:gd name="T25" fmla="*/ 51 h 86"/>
              <a:gd name="T26" fmla="*/ 62 w 94"/>
              <a:gd name="T27" fmla="*/ 62 h 86"/>
              <a:gd name="T28" fmla="*/ 38 w 94"/>
              <a:gd name="T29" fmla="*/ 51 h 86"/>
              <a:gd name="T30" fmla="*/ 30 w 94"/>
              <a:gd name="T31" fmla="*/ 62 h 86"/>
              <a:gd name="T32" fmla="*/ 20 w 94"/>
              <a:gd name="T33" fmla="*/ 51 h 86"/>
              <a:gd name="T34" fmla="*/ 30 w 94"/>
              <a:gd name="T35" fmla="*/ 73 h 86"/>
              <a:gd name="T36" fmla="*/ 20 w 94"/>
              <a:gd name="T37" fmla="*/ 86 h 86"/>
              <a:gd name="T38" fmla="*/ 9 w 94"/>
              <a:gd name="T39" fmla="*/ 51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" h="86">
                <a:moveTo>
                  <a:pt x="9" y="51"/>
                </a:moveTo>
                <a:lnTo>
                  <a:pt x="9" y="43"/>
                </a:lnTo>
                <a:lnTo>
                  <a:pt x="20" y="43"/>
                </a:lnTo>
                <a:lnTo>
                  <a:pt x="9" y="14"/>
                </a:lnTo>
                <a:lnTo>
                  <a:pt x="0" y="0"/>
                </a:lnTo>
                <a:lnTo>
                  <a:pt x="53" y="22"/>
                </a:lnTo>
                <a:lnTo>
                  <a:pt x="62" y="33"/>
                </a:lnTo>
                <a:lnTo>
                  <a:pt x="74" y="22"/>
                </a:lnTo>
                <a:lnTo>
                  <a:pt x="74" y="33"/>
                </a:lnTo>
                <a:lnTo>
                  <a:pt x="82" y="43"/>
                </a:lnTo>
                <a:lnTo>
                  <a:pt x="94" y="43"/>
                </a:lnTo>
                <a:lnTo>
                  <a:pt x="82" y="51"/>
                </a:lnTo>
                <a:lnTo>
                  <a:pt x="74" y="51"/>
                </a:lnTo>
                <a:lnTo>
                  <a:pt x="62" y="62"/>
                </a:lnTo>
                <a:lnTo>
                  <a:pt x="38" y="51"/>
                </a:lnTo>
                <a:lnTo>
                  <a:pt x="30" y="62"/>
                </a:lnTo>
                <a:lnTo>
                  <a:pt x="20" y="51"/>
                </a:lnTo>
                <a:lnTo>
                  <a:pt x="30" y="73"/>
                </a:lnTo>
                <a:lnTo>
                  <a:pt x="20" y="86"/>
                </a:lnTo>
                <a:lnTo>
                  <a:pt x="9" y="5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7" name="Freeform 399"/>
          <p:cNvSpPr>
            <a:spLocks/>
          </p:cNvSpPr>
          <p:nvPr/>
        </p:nvSpPr>
        <p:spPr bwMode="auto">
          <a:xfrm>
            <a:off x="7670800" y="1931988"/>
            <a:ext cx="68263" cy="39687"/>
          </a:xfrm>
          <a:custGeom>
            <a:avLst/>
            <a:gdLst>
              <a:gd name="T0" fmla="*/ 14 w 43"/>
              <a:gd name="T1" fmla="*/ 25 h 25"/>
              <a:gd name="T2" fmla="*/ 0 w 43"/>
              <a:gd name="T3" fmla="*/ 0 h 25"/>
              <a:gd name="T4" fmla="*/ 43 w 43"/>
              <a:gd name="T5" fmla="*/ 0 h 25"/>
              <a:gd name="T6" fmla="*/ 14 w 43"/>
              <a:gd name="T7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25">
                <a:moveTo>
                  <a:pt x="14" y="25"/>
                </a:moveTo>
                <a:lnTo>
                  <a:pt x="0" y="0"/>
                </a:lnTo>
                <a:lnTo>
                  <a:pt x="43" y="0"/>
                </a:lnTo>
                <a:lnTo>
                  <a:pt x="14" y="25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8" name="Freeform 400"/>
          <p:cNvSpPr>
            <a:spLocks/>
          </p:cNvSpPr>
          <p:nvPr/>
        </p:nvSpPr>
        <p:spPr bwMode="auto">
          <a:xfrm>
            <a:off x="7670800" y="1931988"/>
            <a:ext cx="68263" cy="39687"/>
          </a:xfrm>
          <a:custGeom>
            <a:avLst/>
            <a:gdLst>
              <a:gd name="T0" fmla="*/ 14 w 43"/>
              <a:gd name="T1" fmla="*/ 25 h 25"/>
              <a:gd name="T2" fmla="*/ 0 w 43"/>
              <a:gd name="T3" fmla="*/ 0 h 25"/>
              <a:gd name="T4" fmla="*/ 43 w 43"/>
              <a:gd name="T5" fmla="*/ 0 h 25"/>
              <a:gd name="T6" fmla="*/ 14 w 43"/>
              <a:gd name="T7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25">
                <a:moveTo>
                  <a:pt x="14" y="25"/>
                </a:moveTo>
                <a:lnTo>
                  <a:pt x="0" y="0"/>
                </a:lnTo>
                <a:lnTo>
                  <a:pt x="43" y="0"/>
                </a:lnTo>
                <a:lnTo>
                  <a:pt x="14" y="25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9" name="Freeform 401"/>
          <p:cNvSpPr>
            <a:spLocks/>
          </p:cNvSpPr>
          <p:nvPr/>
        </p:nvSpPr>
        <p:spPr bwMode="auto">
          <a:xfrm>
            <a:off x="6838950" y="1863725"/>
            <a:ext cx="69850" cy="38100"/>
          </a:xfrm>
          <a:custGeom>
            <a:avLst/>
            <a:gdLst>
              <a:gd name="T0" fmla="*/ 0 w 44"/>
              <a:gd name="T1" fmla="*/ 24 h 24"/>
              <a:gd name="T2" fmla="*/ 0 w 44"/>
              <a:gd name="T3" fmla="*/ 0 h 24"/>
              <a:gd name="T4" fmla="*/ 14 w 44"/>
              <a:gd name="T5" fmla="*/ 0 h 24"/>
              <a:gd name="T6" fmla="*/ 44 w 44"/>
              <a:gd name="T7" fmla="*/ 24 h 24"/>
              <a:gd name="T8" fmla="*/ 0 w 44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24">
                <a:moveTo>
                  <a:pt x="0" y="24"/>
                </a:moveTo>
                <a:lnTo>
                  <a:pt x="0" y="0"/>
                </a:lnTo>
                <a:lnTo>
                  <a:pt x="14" y="0"/>
                </a:lnTo>
                <a:lnTo>
                  <a:pt x="44" y="24"/>
                </a:lnTo>
                <a:lnTo>
                  <a:pt x="0" y="2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0" name="Freeform 402"/>
          <p:cNvSpPr>
            <a:spLocks/>
          </p:cNvSpPr>
          <p:nvPr/>
        </p:nvSpPr>
        <p:spPr bwMode="auto">
          <a:xfrm>
            <a:off x="6838950" y="1863725"/>
            <a:ext cx="69850" cy="38100"/>
          </a:xfrm>
          <a:custGeom>
            <a:avLst/>
            <a:gdLst>
              <a:gd name="T0" fmla="*/ 0 w 44"/>
              <a:gd name="T1" fmla="*/ 24 h 24"/>
              <a:gd name="T2" fmla="*/ 0 w 44"/>
              <a:gd name="T3" fmla="*/ 0 h 24"/>
              <a:gd name="T4" fmla="*/ 14 w 44"/>
              <a:gd name="T5" fmla="*/ 0 h 24"/>
              <a:gd name="T6" fmla="*/ 44 w 44"/>
              <a:gd name="T7" fmla="*/ 24 h 24"/>
              <a:gd name="T8" fmla="*/ 0 w 44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24">
                <a:moveTo>
                  <a:pt x="0" y="24"/>
                </a:moveTo>
                <a:lnTo>
                  <a:pt x="0" y="0"/>
                </a:lnTo>
                <a:lnTo>
                  <a:pt x="14" y="0"/>
                </a:lnTo>
                <a:lnTo>
                  <a:pt x="44" y="24"/>
                </a:lnTo>
                <a:lnTo>
                  <a:pt x="0" y="2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1" name="Freeform 403"/>
          <p:cNvSpPr>
            <a:spLocks/>
          </p:cNvSpPr>
          <p:nvPr/>
        </p:nvSpPr>
        <p:spPr bwMode="auto">
          <a:xfrm>
            <a:off x="6878638" y="1836738"/>
            <a:ext cx="101600" cy="38100"/>
          </a:xfrm>
          <a:custGeom>
            <a:avLst/>
            <a:gdLst>
              <a:gd name="T0" fmla="*/ 0 w 64"/>
              <a:gd name="T1" fmla="*/ 0 h 24"/>
              <a:gd name="T2" fmla="*/ 64 w 64"/>
              <a:gd name="T3" fmla="*/ 0 h 24"/>
              <a:gd name="T4" fmla="*/ 64 w 64"/>
              <a:gd name="T5" fmla="*/ 24 h 24"/>
              <a:gd name="T6" fmla="*/ 0 w 64"/>
              <a:gd name="T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24">
                <a:moveTo>
                  <a:pt x="0" y="0"/>
                </a:moveTo>
                <a:lnTo>
                  <a:pt x="64" y="0"/>
                </a:lnTo>
                <a:lnTo>
                  <a:pt x="64" y="24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2" name="Freeform 404"/>
          <p:cNvSpPr>
            <a:spLocks/>
          </p:cNvSpPr>
          <p:nvPr/>
        </p:nvSpPr>
        <p:spPr bwMode="auto">
          <a:xfrm>
            <a:off x="6878638" y="1836738"/>
            <a:ext cx="101600" cy="38100"/>
          </a:xfrm>
          <a:custGeom>
            <a:avLst/>
            <a:gdLst>
              <a:gd name="T0" fmla="*/ 0 w 64"/>
              <a:gd name="T1" fmla="*/ 0 h 24"/>
              <a:gd name="T2" fmla="*/ 64 w 64"/>
              <a:gd name="T3" fmla="*/ 0 h 24"/>
              <a:gd name="T4" fmla="*/ 64 w 64"/>
              <a:gd name="T5" fmla="*/ 24 h 24"/>
              <a:gd name="T6" fmla="*/ 0 w 64"/>
              <a:gd name="T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24">
                <a:moveTo>
                  <a:pt x="0" y="0"/>
                </a:moveTo>
                <a:lnTo>
                  <a:pt x="64" y="0"/>
                </a:lnTo>
                <a:lnTo>
                  <a:pt x="64" y="24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3" name="Freeform 405"/>
          <p:cNvSpPr>
            <a:spLocks/>
          </p:cNvSpPr>
          <p:nvPr/>
        </p:nvSpPr>
        <p:spPr bwMode="auto">
          <a:xfrm>
            <a:off x="6689725" y="1817688"/>
            <a:ext cx="171450" cy="38100"/>
          </a:xfrm>
          <a:custGeom>
            <a:avLst/>
            <a:gdLst>
              <a:gd name="T0" fmla="*/ 12 w 108"/>
              <a:gd name="T1" fmla="*/ 14 h 24"/>
              <a:gd name="T2" fmla="*/ 0 w 108"/>
              <a:gd name="T3" fmla="*/ 0 h 24"/>
              <a:gd name="T4" fmla="*/ 12 w 108"/>
              <a:gd name="T5" fmla="*/ 0 h 24"/>
              <a:gd name="T6" fmla="*/ 52 w 108"/>
              <a:gd name="T7" fmla="*/ 0 h 24"/>
              <a:gd name="T8" fmla="*/ 108 w 108"/>
              <a:gd name="T9" fmla="*/ 14 h 24"/>
              <a:gd name="T10" fmla="*/ 93 w 108"/>
              <a:gd name="T11" fmla="*/ 24 h 24"/>
              <a:gd name="T12" fmla="*/ 52 w 108"/>
              <a:gd name="T13" fmla="*/ 24 h 24"/>
              <a:gd name="T14" fmla="*/ 12 w 108"/>
              <a:gd name="T15" fmla="*/ 1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8" h="24">
                <a:moveTo>
                  <a:pt x="12" y="14"/>
                </a:moveTo>
                <a:lnTo>
                  <a:pt x="0" y="0"/>
                </a:lnTo>
                <a:lnTo>
                  <a:pt x="12" y="0"/>
                </a:lnTo>
                <a:lnTo>
                  <a:pt x="52" y="0"/>
                </a:lnTo>
                <a:lnTo>
                  <a:pt x="108" y="14"/>
                </a:lnTo>
                <a:lnTo>
                  <a:pt x="93" y="24"/>
                </a:lnTo>
                <a:lnTo>
                  <a:pt x="52" y="24"/>
                </a:lnTo>
                <a:lnTo>
                  <a:pt x="12" y="1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4" name="Freeform 406"/>
          <p:cNvSpPr>
            <a:spLocks/>
          </p:cNvSpPr>
          <p:nvPr/>
        </p:nvSpPr>
        <p:spPr bwMode="auto">
          <a:xfrm>
            <a:off x="6689725" y="1817688"/>
            <a:ext cx="171450" cy="38100"/>
          </a:xfrm>
          <a:custGeom>
            <a:avLst/>
            <a:gdLst>
              <a:gd name="T0" fmla="*/ 12 w 108"/>
              <a:gd name="T1" fmla="*/ 14 h 24"/>
              <a:gd name="T2" fmla="*/ 0 w 108"/>
              <a:gd name="T3" fmla="*/ 0 h 24"/>
              <a:gd name="T4" fmla="*/ 12 w 108"/>
              <a:gd name="T5" fmla="*/ 0 h 24"/>
              <a:gd name="T6" fmla="*/ 52 w 108"/>
              <a:gd name="T7" fmla="*/ 0 h 24"/>
              <a:gd name="T8" fmla="*/ 108 w 108"/>
              <a:gd name="T9" fmla="*/ 14 h 24"/>
              <a:gd name="T10" fmla="*/ 93 w 108"/>
              <a:gd name="T11" fmla="*/ 24 h 24"/>
              <a:gd name="T12" fmla="*/ 52 w 108"/>
              <a:gd name="T13" fmla="*/ 24 h 24"/>
              <a:gd name="T14" fmla="*/ 12 w 108"/>
              <a:gd name="T15" fmla="*/ 1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8" h="24">
                <a:moveTo>
                  <a:pt x="12" y="14"/>
                </a:moveTo>
                <a:lnTo>
                  <a:pt x="0" y="0"/>
                </a:lnTo>
                <a:lnTo>
                  <a:pt x="12" y="0"/>
                </a:lnTo>
                <a:lnTo>
                  <a:pt x="52" y="0"/>
                </a:lnTo>
                <a:lnTo>
                  <a:pt x="108" y="14"/>
                </a:lnTo>
                <a:lnTo>
                  <a:pt x="93" y="24"/>
                </a:lnTo>
                <a:lnTo>
                  <a:pt x="52" y="24"/>
                </a:lnTo>
                <a:lnTo>
                  <a:pt x="12" y="1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5" name="Freeform 407"/>
          <p:cNvSpPr>
            <a:spLocks/>
          </p:cNvSpPr>
          <p:nvPr/>
        </p:nvSpPr>
        <p:spPr bwMode="auto">
          <a:xfrm>
            <a:off x="5942013" y="1733550"/>
            <a:ext cx="82550" cy="39688"/>
          </a:xfrm>
          <a:custGeom>
            <a:avLst/>
            <a:gdLst>
              <a:gd name="T0" fmla="*/ 0 w 52"/>
              <a:gd name="T1" fmla="*/ 25 h 25"/>
              <a:gd name="T2" fmla="*/ 0 w 52"/>
              <a:gd name="T3" fmla="*/ 0 h 25"/>
              <a:gd name="T4" fmla="*/ 9 w 52"/>
              <a:gd name="T5" fmla="*/ 0 h 25"/>
              <a:gd name="T6" fmla="*/ 40 w 52"/>
              <a:gd name="T7" fmla="*/ 13 h 25"/>
              <a:gd name="T8" fmla="*/ 52 w 52"/>
              <a:gd name="T9" fmla="*/ 25 h 25"/>
              <a:gd name="T10" fmla="*/ 0 w 52"/>
              <a:gd name="T1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" h="25">
                <a:moveTo>
                  <a:pt x="0" y="25"/>
                </a:moveTo>
                <a:lnTo>
                  <a:pt x="0" y="0"/>
                </a:lnTo>
                <a:lnTo>
                  <a:pt x="9" y="0"/>
                </a:lnTo>
                <a:lnTo>
                  <a:pt x="40" y="13"/>
                </a:lnTo>
                <a:lnTo>
                  <a:pt x="52" y="25"/>
                </a:lnTo>
                <a:lnTo>
                  <a:pt x="0" y="25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6" name="Freeform 408"/>
          <p:cNvSpPr>
            <a:spLocks/>
          </p:cNvSpPr>
          <p:nvPr/>
        </p:nvSpPr>
        <p:spPr bwMode="auto">
          <a:xfrm>
            <a:off x="5942013" y="1733550"/>
            <a:ext cx="82550" cy="39688"/>
          </a:xfrm>
          <a:custGeom>
            <a:avLst/>
            <a:gdLst>
              <a:gd name="T0" fmla="*/ 0 w 52"/>
              <a:gd name="T1" fmla="*/ 25 h 25"/>
              <a:gd name="T2" fmla="*/ 0 w 52"/>
              <a:gd name="T3" fmla="*/ 0 h 25"/>
              <a:gd name="T4" fmla="*/ 9 w 52"/>
              <a:gd name="T5" fmla="*/ 0 h 25"/>
              <a:gd name="T6" fmla="*/ 40 w 52"/>
              <a:gd name="T7" fmla="*/ 13 h 25"/>
              <a:gd name="T8" fmla="*/ 52 w 52"/>
              <a:gd name="T9" fmla="*/ 25 h 25"/>
              <a:gd name="T10" fmla="*/ 0 w 52"/>
              <a:gd name="T1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" h="25">
                <a:moveTo>
                  <a:pt x="0" y="25"/>
                </a:moveTo>
                <a:lnTo>
                  <a:pt x="0" y="0"/>
                </a:lnTo>
                <a:lnTo>
                  <a:pt x="9" y="0"/>
                </a:lnTo>
                <a:lnTo>
                  <a:pt x="40" y="13"/>
                </a:lnTo>
                <a:lnTo>
                  <a:pt x="52" y="25"/>
                </a:lnTo>
                <a:lnTo>
                  <a:pt x="0" y="25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7" name="Freeform 410"/>
          <p:cNvSpPr>
            <a:spLocks/>
          </p:cNvSpPr>
          <p:nvPr/>
        </p:nvSpPr>
        <p:spPr bwMode="auto">
          <a:xfrm>
            <a:off x="5743575" y="1698625"/>
            <a:ext cx="179388" cy="53975"/>
          </a:xfrm>
          <a:custGeom>
            <a:avLst/>
            <a:gdLst>
              <a:gd name="T0" fmla="*/ 0 w 113"/>
              <a:gd name="T1" fmla="*/ 14 h 34"/>
              <a:gd name="T2" fmla="*/ 9 w 113"/>
              <a:gd name="T3" fmla="*/ 14 h 34"/>
              <a:gd name="T4" fmla="*/ 9 w 113"/>
              <a:gd name="T5" fmla="*/ 0 h 34"/>
              <a:gd name="T6" fmla="*/ 29 w 113"/>
              <a:gd name="T7" fmla="*/ 0 h 34"/>
              <a:gd name="T8" fmla="*/ 101 w 113"/>
              <a:gd name="T9" fmla="*/ 22 h 34"/>
              <a:gd name="T10" fmla="*/ 113 w 113"/>
              <a:gd name="T11" fmla="*/ 34 h 34"/>
              <a:gd name="T12" fmla="*/ 52 w 113"/>
              <a:gd name="T13" fmla="*/ 34 h 34"/>
              <a:gd name="T14" fmla="*/ 0 w 113"/>
              <a:gd name="T15" fmla="*/ 1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3" h="34">
                <a:moveTo>
                  <a:pt x="0" y="14"/>
                </a:moveTo>
                <a:lnTo>
                  <a:pt x="9" y="14"/>
                </a:lnTo>
                <a:lnTo>
                  <a:pt x="9" y="0"/>
                </a:lnTo>
                <a:lnTo>
                  <a:pt x="29" y="0"/>
                </a:lnTo>
                <a:lnTo>
                  <a:pt x="101" y="22"/>
                </a:lnTo>
                <a:lnTo>
                  <a:pt x="113" y="34"/>
                </a:lnTo>
                <a:lnTo>
                  <a:pt x="52" y="34"/>
                </a:lnTo>
                <a:lnTo>
                  <a:pt x="0" y="1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8" name="Freeform 411"/>
          <p:cNvSpPr>
            <a:spLocks/>
          </p:cNvSpPr>
          <p:nvPr/>
        </p:nvSpPr>
        <p:spPr bwMode="auto">
          <a:xfrm>
            <a:off x="5743575" y="1698625"/>
            <a:ext cx="179388" cy="53975"/>
          </a:xfrm>
          <a:custGeom>
            <a:avLst/>
            <a:gdLst>
              <a:gd name="T0" fmla="*/ 0 w 113"/>
              <a:gd name="T1" fmla="*/ 14 h 34"/>
              <a:gd name="T2" fmla="*/ 9 w 113"/>
              <a:gd name="T3" fmla="*/ 14 h 34"/>
              <a:gd name="T4" fmla="*/ 9 w 113"/>
              <a:gd name="T5" fmla="*/ 0 h 34"/>
              <a:gd name="T6" fmla="*/ 29 w 113"/>
              <a:gd name="T7" fmla="*/ 0 h 34"/>
              <a:gd name="T8" fmla="*/ 101 w 113"/>
              <a:gd name="T9" fmla="*/ 22 h 34"/>
              <a:gd name="T10" fmla="*/ 113 w 113"/>
              <a:gd name="T11" fmla="*/ 34 h 34"/>
              <a:gd name="T12" fmla="*/ 52 w 113"/>
              <a:gd name="T13" fmla="*/ 34 h 34"/>
              <a:gd name="T14" fmla="*/ 0 w 113"/>
              <a:gd name="T15" fmla="*/ 1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3" h="34">
                <a:moveTo>
                  <a:pt x="0" y="14"/>
                </a:moveTo>
                <a:lnTo>
                  <a:pt x="9" y="14"/>
                </a:lnTo>
                <a:lnTo>
                  <a:pt x="9" y="0"/>
                </a:lnTo>
                <a:lnTo>
                  <a:pt x="29" y="0"/>
                </a:lnTo>
                <a:lnTo>
                  <a:pt x="101" y="22"/>
                </a:lnTo>
                <a:lnTo>
                  <a:pt x="113" y="34"/>
                </a:lnTo>
                <a:lnTo>
                  <a:pt x="52" y="34"/>
                </a:lnTo>
                <a:lnTo>
                  <a:pt x="0" y="1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" name="Freeform 412"/>
          <p:cNvSpPr>
            <a:spLocks/>
          </p:cNvSpPr>
          <p:nvPr/>
        </p:nvSpPr>
        <p:spPr bwMode="auto">
          <a:xfrm>
            <a:off x="5140325" y="1798638"/>
            <a:ext cx="285750" cy="152400"/>
          </a:xfrm>
          <a:custGeom>
            <a:avLst/>
            <a:gdLst>
              <a:gd name="T0" fmla="*/ 11 w 180"/>
              <a:gd name="T1" fmla="*/ 84 h 96"/>
              <a:gd name="T2" fmla="*/ 0 w 180"/>
              <a:gd name="T3" fmla="*/ 73 h 96"/>
              <a:gd name="T4" fmla="*/ 19 w 180"/>
              <a:gd name="T5" fmla="*/ 61 h 96"/>
              <a:gd name="T6" fmla="*/ 11 w 180"/>
              <a:gd name="T7" fmla="*/ 61 h 96"/>
              <a:gd name="T8" fmla="*/ 35 w 180"/>
              <a:gd name="T9" fmla="*/ 53 h 96"/>
              <a:gd name="T10" fmla="*/ 19 w 180"/>
              <a:gd name="T11" fmla="*/ 40 h 96"/>
              <a:gd name="T12" fmla="*/ 35 w 180"/>
              <a:gd name="T13" fmla="*/ 40 h 96"/>
              <a:gd name="T14" fmla="*/ 35 w 180"/>
              <a:gd name="T15" fmla="*/ 23 h 96"/>
              <a:gd name="T16" fmla="*/ 83 w 180"/>
              <a:gd name="T17" fmla="*/ 12 h 96"/>
              <a:gd name="T18" fmla="*/ 136 w 180"/>
              <a:gd name="T19" fmla="*/ 0 h 96"/>
              <a:gd name="T20" fmla="*/ 157 w 180"/>
              <a:gd name="T21" fmla="*/ 0 h 96"/>
              <a:gd name="T22" fmla="*/ 168 w 180"/>
              <a:gd name="T23" fmla="*/ 0 h 96"/>
              <a:gd name="T24" fmla="*/ 180 w 180"/>
              <a:gd name="T25" fmla="*/ 12 h 96"/>
              <a:gd name="T26" fmla="*/ 93 w 180"/>
              <a:gd name="T27" fmla="*/ 23 h 96"/>
              <a:gd name="T28" fmla="*/ 54 w 180"/>
              <a:gd name="T29" fmla="*/ 61 h 96"/>
              <a:gd name="T30" fmla="*/ 64 w 180"/>
              <a:gd name="T31" fmla="*/ 84 h 96"/>
              <a:gd name="T32" fmla="*/ 83 w 180"/>
              <a:gd name="T33" fmla="*/ 96 h 96"/>
              <a:gd name="T34" fmla="*/ 43 w 180"/>
              <a:gd name="T35" fmla="*/ 96 h 96"/>
              <a:gd name="T36" fmla="*/ 11 w 180"/>
              <a:gd name="T37" fmla="*/ 8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0" h="96">
                <a:moveTo>
                  <a:pt x="11" y="84"/>
                </a:moveTo>
                <a:lnTo>
                  <a:pt x="0" y="73"/>
                </a:lnTo>
                <a:lnTo>
                  <a:pt x="19" y="61"/>
                </a:lnTo>
                <a:lnTo>
                  <a:pt x="11" y="61"/>
                </a:lnTo>
                <a:lnTo>
                  <a:pt x="35" y="53"/>
                </a:lnTo>
                <a:lnTo>
                  <a:pt x="19" y="40"/>
                </a:lnTo>
                <a:lnTo>
                  <a:pt x="35" y="40"/>
                </a:lnTo>
                <a:lnTo>
                  <a:pt x="35" y="23"/>
                </a:lnTo>
                <a:lnTo>
                  <a:pt x="83" y="12"/>
                </a:lnTo>
                <a:lnTo>
                  <a:pt x="136" y="0"/>
                </a:lnTo>
                <a:lnTo>
                  <a:pt x="157" y="0"/>
                </a:lnTo>
                <a:lnTo>
                  <a:pt x="168" y="0"/>
                </a:lnTo>
                <a:lnTo>
                  <a:pt x="180" y="12"/>
                </a:lnTo>
                <a:lnTo>
                  <a:pt x="93" y="23"/>
                </a:lnTo>
                <a:lnTo>
                  <a:pt x="54" y="61"/>
                </a:lnTo>
                <a:lnTo>
                  <a:pt x="64" y="84"/>
                </a:lnTo>
                <a:lnTo>
                  <a:pt x="83" y="96"/>
                </a:lnTo>
                <a:lnTo>
                  <a:pt x="43" y="96"/>
                </a:lnTo>
                <a:lnTo>
                  <a:pt x="11" y="8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" name="Freeform 413"/>
          <p:cNvSpPr>
            <a:spLocks/>
          </p:cNvSpPr>
          <p:nvPr/>
        </p:nvSpPr>
        <p:spPr bwMode="auto">
          <a:xfrm>
            <a:off x="5140325" y="1798638"/>
            <a:ext cx="285750" cy="152400"/>
          </a:xfrm>
          <a:custGeom>
            <a:avLst/>
            <a:gdLst>
              <a:gd name="T0" fmla="*/ 11 w 180"/>
              <a:gd name="T1" fmla="*/ 84 h 96"/>
              <a:gd name="T2" fmla="*/ 0 w 180"/>
              <a:gd name="T3" fmla="*/ 73 h 96"/>
              <a:gd name="T4" fmla="*/ 19 w 180"/>
              <a:gd name="T5" fmla="*/ 61 h 96"/>
              <a:gd name="T6" fmla="*/ 11 w 180"/>
              <a:gd name="T7" fmla="*/ 61 h 96"/>
              <a:gd name="T8" fmla="*/ 35 w 180"/>
              <a:gd name="T9" fmla="*/ 53 h 96"/>
              <a:gd name="T10" fmla="*/ 19 w 180"/>
              <a:gd name="T11" fmla="*/ 40 h 96"/>
              <a:gd name="T12" fmla="*/ 35 w 180"/>
              <a:gd name="T13" fmla="*/ 40 h 96"/>
              <a:gd name="T14" fmla="*/ 35 w 180"/>
              <a:gd name="T15" fmla="*/ 23 h 96"/>
              <a:gd name="T16" fmla="*/ 83 w 180"/>
              <a:gd name="T17" fmla="*/ 12 h 96"/>
              <a:gd name="T18" fmla="*/ 136 w 180"/>
              <a:gd name="T19" fmla="*/ 0 h 96"/>
              <a:gd name="T20" fmla="*/ 157 w 180"/>
              <a:gd name="T21" fmla="*/ 0 h 96"/>
              <a:gd name="T22" fmla="*/ 168 w 180"/>
              <a:gd name="T23" fmla="*/ 0 h 96"/>
              <a:gd name="T24" fmla="*/ 180 w 180"/>
              <a:gd name="T25" fmla="*/ 12 h 96"/>
              <a:gd name="T26" fmla="*/ 93 w 180"/>
              <a:gd name="T27" fmla="*/ 23 h 96"/>
              <a:gd name="T28" fmla="*/ 54 w 180"/>
              <a:gd name="T29" fmla="*/ 61 h 96"/>
              <a:gd name="T30" fmla="*/ 64 w 180"/>
              <a:gd name="T31" fmla="*/ 84 h 96"/>
              <a:gd name="T32" fmla="*/ 83 w 180"/>
              <a:gd name="T33" fmla="*/ 96 h 96"/>
              <a:gd name="T34" fmla="*/ 43 w 180"/>
              <a:gd name="T35" fmla="*/ 96 h 96"/>
              <a:gd name="T36" fmla="*/ 11 w 180"/>
              <a:gd name="T37" fmla="*/ 8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0" h="96">
                <a:moveTo>
                  <a:pt x="11" y="84"/>
                </a:moveTo>
                <a:lnTo>
                  <a:pt x="0" y="73"/>
                </a:lnTo>
                <a:lnTo>
                  <a:pt x="19" y="61"/>
                </a:lnTo>
                <a:lnTo>
                  <a:pt x="11" y="61"/>
                </a:lnTo>
                <a:lnTo>
                  <a:pt x="35" y="53"/>
                </a:lnTo>
                <a:lnTo>
                  <a:pt x="19" y="40"/>
                </a:lnTo>
                <a:lnTo>
                  <a:pt x="35" y="40"/>
                </a:lnTo>
                <a:lnTo>
                  <a:pt x="35" y="23"/>
                </a:lnTo>
                <a:lnTo>
                  <a:pt x="83" y="12"/>
                </a:lnTo>
                <a:lnTo>
                  <a:pt x="136" y="0"/>
                </a:lnTo>
                <a:lnTo>
                  <a:pt x="157" y="0"/>
                </a:lnTo>
                <a:lnTo>
                  <a:pt x="168" y="0"/>
                </a:lnTo>
                <a:lnTo>
                  <a:pt x="180" y="12"/>
                </a:lnTo>
                <a:lnTo>
                  <a:pt x="93" y="23"/>
                </a:lnTo>
                <a:lnTo>
                  <a:pt x="54" y="61"/>
                </a:lnTo>
                <a:lnTo>
                  <a:pt x="64" y="84"/>
                </a:lnTo>
                <a:lnTo>
                  <a:pt x="83" y="96"/>
                </a:lnTo>
                <a:lnTo>
                  <a:pt x="43" y="96"/>
                </a:lnTo>
                <a:lnTo>
                  <a:pt x="11" y="8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" name="Freeform 414"/>
          <p:cNvSpPr>
            <a:spLocks/>
          </p:cNvSpPr>
          <p:nvPr/>
        </p:nvSpPr>
        <p:spPr bwMode="auto">
          <a:xfrm>
            <a:off x="5140325" y="1698625"/>
            <a:ext cx="133350" cy="36513"/>
          </a:xfrm>
          <a:custGeom>
            <a:avLst/>
            <a:gdLst>
              <a:gd name="T0" fmla="*/ 0 w 84"/>
              <a:gd name="T1" fmla="*/ 23 h 23"/>
              <a:gd name="T2" fmla="*/ 72 w 84"/>
              <a:gd name="T3" fmla="*/ 0 h 23"/>
              <a:gd name="T4" fmla="*/ 84 w 84"/>
              <a:gd name="T5" fmla="*/ 0 h 23"/>
              <a:gd name="T6" fmla="*/ 54 w 84"/>
              <a:gd name="T7" fmla="*/ 0 h 23"/>
              <a:gd name="T8" fmla="*/ 64 w 84"/>
              <a:gd name="T9" fmla="*/ 23 h 23"/>
              <a:gd name="T10" fmla="*/ 54 w 84"/>
              <a:gd name="T11" fmla="*/ 23 h 23"/>
              <a:gd name="T12" fmla="*/ 0 w 84"/>
              <a:gd name="T13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" h="23">
                <a:moveTo>
                  <a:pt x="0" y="23"/>
                </a:moveTo>
                <a:lnTo>
                  <a:pt x="72" y="0"/>
                </a:lnTo>
                <a:lnTo>
                  <a:pt x="84" y="0"/>
                </a:lnTo>
                <a:lnTo>
                  <a:pt x="54" y="0"/>
                </a:lnTo>
                <a:lnTo>
                  <a:pt x="64" y="23"/>
                </a:lnTo>
                <a:lnTo>
                  <a:pt x="54" y="23"/>
                </a:lnTo>
                <a:lnTo>
                  <a:pt x="0" y="2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" name="Freeform 415"/>
          <p:cNvSpPr>
            <a:spLocks/>
          </p:cNvSpPr>
          <p:nvPr/>
        </p:nvSpPr>
        <p:spPr bwMode="auto">
          <a:xfrm>
            <a:off x="5140325" y="1698625"/>
            <a:ext cx="133350" cy="36513"/>
          </a:xfrm>
          <a:custGeom>
            <a:avLst/>
            <a:gdLst>
              <a:gd name="T0" fmla="*/ 0 w 84"/>
              <a:gd name="T1" fmla="*/ 23 h 23"/>
              <a:gd name="T2" fmla="*/ 72 w 84"/>
              <a:gd name="T3" fmla="*/ 0 h 23"/>
              <a:gd name="T4" fmla="*/ 84 w 84"/>
              <a:gd name="T5" fmla="*/ 0 h 23"/>
              <a:gd name="T6" fmla="*/ 54 w 84"/>
              <a:gd name="T7" fmla="*/ 0 h 23"/>
              <a:gd name="T8" fmla="*/ 64 w 84"/>
              <a:gd name="T9" fmla="*/ 23 h 23"/>
              <a:gd name="T10" fmla="*/ 54 w 84"/>
              <a:gd name="T11" fmla="*/ 23 h 23"/>
              <a:gd name="T12" fmla="*/ 0 w 84"/>
              <a:gd name="T13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" h="23">
                <a:moveTo>
                  <a:pt x="0" y="23"/>
                </a:moveTo>
                <a:lnTo>
                  <a:pt x="72" y="0"/>
                </a:lnTo>
                <a:lnTo>
                  <a:pt x="84" y="0"/>
                </a:lnTo>
                <a:lnTo>
                  <a:pt x="54" y="0"/>
                </a:lnTo>
                <a:lnTo>
                  <a:pt x="64" y="23"/>
                </a:lnTo>
                <a:lnTo>
                  <a:pt x="54" y="23"/>
                </a:lnTo>
                <a:lnTo>
                  <a:pt x="0" y="2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3" name="Freeform 416"/>
          <p:cNvSpPr>
            <a:spLocks/>
          </p:cNvSpPr>
          <p:nvPr/>
        </p:nvSpPr>
        <p:spPr bwMode="auto">
          <a:xfrm>
            <a:off x="5094288" y="1685925"/>
            <a:ext cx="77787" cy="36513"/>
          </a:xfrm>
          <a:custGeom>
            <a:avLst/>
            <a:gdLst>
              <a:gd name="T0" fmla="*/ 0 w 49"/>
              <a:gd name="T1" fmla="*/ 23 h 23"/>
              <a:gd name="T2" fmla="*/ 19 w 49"/>
              <a:gd name="T3" fmla="*/ 23 h 23"/>
              <a:gd name="T4" fmla="*/ 40 w 49"/>
              <a:gd name="T5" fmla="*/ 0 h 23"/>
              <a:gd name="T6" fmla="*/ 40 w 49"/>
              <a:gd name="T7" fmla="*/ 23 h 23"/>
              <a:gd name="T8" fmla="*/ 49 w 49"/>
              <a:gd name="T9" fmla="*/ 23 h 23"/>
              <a:gd name="T10" fmla="*/ 0 w 49"/>
              <a:gd name="T11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" h="23">
                <a:moveTo>
                  <a:pt x="0" y="23"/>
                </a:moveTo>
                <a:lnTo>
                  <a:pt x="19" y="23"/>
                </a:lnTo>
                <a:lnTo>
                  <a:pt x="40" y="0"/>
                </a:lnTo>
                <a:lnTo>
                  <a:pt x="40" y="23"/>
                </a:lnTo>
                <a:lnTo>
                  <a:pt x="49" y="23"/>
                </a:lnTo>
                <a:lnTo>
                  <a:pt x="0" y="2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4" name="Freeform 417"/>
          <p:cNvSpPr>
            <a:spLocks/>
          </p:cNvSpPr>
          <p:nvPr/>
        </p:nvSpPr>
        <p:spPr bwMode="auto">
          <a:xfrm>
            <a:off x="5094288" y="1685925"/>
            <a:ext cx="77787" cy="36513"/>
          </a:xfrm>
          <a:custGeom>
            <a:avLst/>
            <a:gdLst>
              <a:gd name="T0" fmla="*/ 0 w 49"/>
              <a:gd name="T1" fmla="*/ 23 h 23"/>
              <a:gd name="T2" fmla="*/ 19 w 49"/>
              <a:gd name="T3" fmla="*/ 23 h 23"/>
              <a:gd name="T4" fmla="*/ 40 w 49"/>
              <a:gd name="T5" fmla="*/ 0 h 23"/>
              <a:gd name="T6" fmla="*/ 40 w 49"/>
              <a:gd name="T7" fmla="*/ 23 h 23"/>
              <a:gd name="T8" fmla="*/ 49 w 49"/>
              <a:gd name="T9" fmla="*/ 23 h 23"/>
              <a:gd name="T10" fmla="*/ 0 w 49"/>
              <a:gd name="T11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" h="23">
                <a:moveTo>
                  <a:pt x="0" y="23"/>
                </a:moveTo>
                <a:lnTo>
                  <a:pt x="19" y="23"/>
                </a:lnTo>
                <a:lnTo>
                  <a:pt x="40" y="0"/>
                </a:lnTo>
                <a:lnTo>
                  <a:pt x="40" y="23"/>
                </a:lnTo>
                <a:lnTo>
                  <a:pt x="49" y="23"/>
                </a:lnTo>
                <a:lnTo>
                  <a:pt x="0" y="2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5" name="Freeform 418"/>
          <p:cNvSpPr>
            <a:spLocks/>
          </p:cNvSpPr>
          <p:nvPr/>
        </p:nvSpPr>
        <p:spPr bwMode="auto">
          <a:xfrm>
            <a:off x="4926013" y="1698625"/>
            <a:ext cx="115887" cy="36513"/>
          </a:xfrm>
          <a:custGeom>
            <a:avLst/>
            <a:gdLst>
              <a:gd name="T0" fmla="*/ 0 w 73"/>
              <a:gd name="T1" fmla="*/ 23 h 23"/>
              <a:gd name="T2" fmla="*/ 29 w 73"/>
              <a:gd name="T3" fmla="*/ 0 h 23"/>
              <a:gd name="T4" fmla="*/ 73 w 73"/>
              <a:gd name="T5" fmla="*/ 23 h 23"/>
              <a:gd name="T6" fmla="*/ 60 w 73"/>
              <a:gd name="T7" fmla="*/ 23 h 23"/>
              <a:gd name="T8" fmla="*/ 52 w 73"/>
              <a:gd name="T9" fmla="*/ 23 h 23"/>
              <a:gd name="T10" fmla="*/ 0 w 73"/>
              <a:gd name="T11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" h="23">
                <a:moveTo>
                  <a:pt x="0" y="23"/>
                </a:moveTo>
                <a:lnTo>
                  <a:pt x="29" y="0"/>
                </a:lnTo>
                <a:lnTo>
                  <a:pt x="73" y="23"/>
                </a:lnTo>
                <a:lnTo>
                  <a:pt x="60" y="23"/>
                </a:lnTo>
                <a:lnTo>
                  <a:pt x="52" y="23"/>
                </a:lnTo>
                <a:lnTo>
                  <a:pt x="0" y="2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6" name="Freeform 419"/>
          <p:cNvSpPr>
            <a:spLocks/>
          </p:cNvSpPr>
          <p:nvPr/>
        </p:nvSpPr>
        <p:spPr bwMode="auto">
          <a:xfrm>
            <a:off x="4926013" y="1698625"/>
            <a:ext cx="115887" cy="36513"/>
          </a:xfrm>
          <a:custGeom>
            <a:avLst/>
            <a:gdLst>
              <a:gd name="T0" fmla="*/ 0 w 73"/>
              <a:gd name="T1" fmla="*/ 23 h 23"/>
              <a:gd name="T2" fmla="*/ 29 w 73"/>
              <a:gd name="T3" fmla="*/ 0 h 23"/>
              <a:gd name="T4" fmla="*/ 73 w 73"/>
              <a:gd name="T5" fmla="*/ 23 h 23"/>
              <a:gd name="T6" fmla="*/ 60 w 73"/>
              <a:gd name="T7" fmla="*/ 23 h 23"/>
              <a:gd name="T8" fmla="*/ 52 w 73"/>
              <a:gd name="T9" fmla="*/ 23 h 23"/>
              <a:gd name="T10" fmla="*/ 0 w 73"/>
              <a:gd name="T11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" h="23">
                <a:moveTo>
                  <a:pt x="0" y="23"/>
                </a:moveTo>
                <a:lnTo>
                  <a:pt x="29" y="0"/>
                </a:lnTo>
                <a:lnTo>
                  <a:pt x="73" y="23"/>
                </a:lnTo>
                <a:lnTo>
                  <a:pt x="60" y="23"/>
                </a:lnTo>
                <a:lnTo>
                  <a:pt x="52" y="23"/>
                </a:lnTo>
                <a:lnTo>
                  <a:pt x="0" y="2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7" name="Freeform 420"/>
          <p:cNvSpPr>
            <a:spLocks/>
          </p:cNvSpPr>
          <p:nvPr/>
        </p:nvSpPr>
        <p:spPr bwMode="auto">
          <a:xfrm>
            <a:off x="4359275" y="1720850"/>
            <a:ext cx="284163" cy="76200"/>
          </a:xfrm>
          <a:custGeom>
            <a:avLst/>
            <a:gdLst>
              <a:gd name="T0" fmla="*/ 0 w 179"/>
              <a:gd name="T1" fmla="*/ 8 h 48"/>
              <a:gd name="T2" fmla="*/ 49 w 179"/>
              <a:gd name="T3" fmla="*/ 8 h 48"/>
              <a:gd name="T4" fmla="*/ 93 w 179"/>
              <a:gd name="T5" fmla="*/ 0 h 48"/>
              <a:gd name="T6" fmla="*/ 166 w 179"/>
              <a:gd name="T7" fmla="*/ 0 h 48"/>
              <a:gd name="T8" fmla="*/ 179 w 179"/>
              <a:gd name="T9" fmla="*/ 8 h 48"/>
              <a:gd name="T10" fmla="*/ 137 w 179"/>
              <a:gd name="T11" fmla="*/ 20 h 48"/>
              <a:gd name="T12" fmla="*/ 85 w 179"/>
              <a:gd name="T13" fmla="*/ 8 h 48"/>
              <a:gd name="T14" fmla="*/ 85 w 179"/>
              <a:gd name="T15" fmla="*/ 20 h 48"/>
              <a:gd name="T16" fmla="*/ 158 w 179"/>
              <a:gd name="T17" fmla="*/ 36 h 48"/>
              <a:gd name="T18" fmla="*/ 103 w 179"/>
              <a:gd name="T19" fmla="*/ 36 h 48"/>
              <a:gd name="T20" fmla="*/ 103 w 179"/>
              <a:gd name="T21" fmla="*/ 28 h 48"/>
              <a:gd name="T22" fmla="*/ 85 w 179"/>
              <a:gd name="T23" fmla="*/ 28 h 48"/>
              <a:gd name="T24" fmla="*/ 61 w 179"/>
              <a:gd name="T25" fmla="*/ 48 h 48"/>
              <a:gd name="T26" fmla="*/ 29 w 179"/>
              <a:gd name="T27" fmla="*/ 36 h 48"/>
              <a:gd name="T28" fmla="*/ 29 w 179"/>
              <a:gd name="T29" fmla="*/ 28 h 48"/>
              <a:gd name="T30" fmla="*/ 20 w 179"/>
              <a:gd name="T31" fmla="*/ 28 h 48"/>
              <a:gd name="T32" fmla="*/ 11 w 179"/>
              <a:gd name="T33" fmla="*/ 20 h 48"/>
              <a:gd name="T34" fmla="*/ 0 w 179"/>
              <a:gd name="T35" fmla="*/ 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9" h="48">
                <a:moveTo>
                  <a:pt x="0" y="8"/>
                </a:moveTo>
                <a:lnTo>
                  <a:pt x="49" y="8"/>
                </a:lnTo>
                <a:lnTo>
                  <a:pt x="93" y="0"/>
                </a:lnTo>
                <a:lnTo>
                  <a:pt x="166" y="0"/>
                </a:lnTo>
                <a:lnTo>
                  <a:pt x="179" y="8"/>
                </a:lnTo>
                <a:lnTo>
                  <a:pt x="137" y="20"/>
                </a:lnTo>
                <a:lnTo>
                  <a:pt x="85" y="8"/>
                </a:lnTo>
                <a:lnTo>
                  <a:pt x="85" y="20"/>
                </a:lnTo>
                <a:lnTo>
                  <a:pt x="158" y="36"/>
                </a:lnTo>
                <a:lnTo>
                  <a:pt x="103" y="36"/>
                </a:lnTo>
                <a:lnTo>
                  <a:pt x="103" y="28"/>
                </a:lnTo>
                <a:lnTo>
                  <a:pt x="85" y="28"/>
                </a:lnTo>
                <a:lnTo>
                  <a:pt x="61" y="48"/>
                </a:lnTo>
                <a:lnTo>
                  <a:pt x="29" y="36"/>
                </a:lnTo>
                <a:lnTo>
                  <a:pt x="29" y="28"/>
                </a:lnTo>
                <a:lnTo>
                  <a:pt x="20" y="28"/>
                </a:lnTo>
                <a:lnTo>
                  <a:pt x="11" y="20"/>
                </a:lnTo>
                <a:lnTo>
                  <a:pt x="0" y="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8" name="Freeform 421"/>
          <p:cNvSpPr>
            <a:spLocks/>
          </p:cNvSpPr>
          <p:nvPr/>
        </p:nvSpPr>
        <p:spPr bwMode="auto">
          <a:xfrm>
            <a:off x="4359275" y="1720850"/>
            <a:ext cx="284163" cy="76200"/>
          </a:xfrm>
          <a:custGeom>
            <a:avLst/>
            <a:gdLst>
              <a:gd name="T0" fmla="*/ 0 w 179"/>
              <a:gd name="T1" fmla="*/ 8 h 48"/>
              <a:gd name="T2" fmla="*/ 49 w 179"/>
              <a:gd name="T3" fmla="*/ 8 h 48"/>
              <a:gd name="T4" fmla="*/ 93 w 179"/>
              <a:gd name="T5" fmla="*/ 0 h 48"/>
              <a:gd name="T6" fmla="*/ 166 w 179"/>
              <a:gd name="T7" fmla="*/ 0 h 48"/>
              <a:gd name="T8" fmla="*/ 179 w 179"/>
              <a:gd name="T9" fmla="*/ 8 h 48"/>
              <a:gd name="T10" fmla="*/ 137 w 179"/>
              <a:gd name="T11" fmla="*/ 20 h 48"/>
              <a:gd name="T12" fmla="*/ 85 w 179"/>
              <a:gd name="T13" fmla="*/ 8 h 48"/>
              <a:gd name="T14" fmla="*/ 85 w 179"/>
              <a:gd name="T15" fmla="*/ 20 h 48"/>
              <a:gd name="T16" fmla="*/ 158 w 179"/>
              <a:gd name="T17" fmla="*/ 36 h 48"/>
              <a:gd name="T18" fmla="*/ 103 w 179"/>
              <a:gd name="T19" fmla="*/ 36 h 48"/>
              <a:gd name="T20" fmla="*/ 103 w 179"/>
              <a:gd name="T21" fmla="*/ 28 h 48"/>
              <a:gd name="T22" fmla="*/ 85 w 179"/>
              <a:gd name="T23" fmla="*/ 28 h 48"/>
              <a:gd name="T24" fmla="*/ 61 w 179"/>
              <a:gd name="T25" fmla="*/ 48 h 48"/>
              <a:gd name="T26" fmla="*/ 29 w 179"/>
              <a:gd name="T27" fmla="*/ 36 h 48"/>
              <a:gd name="T28" fmla="*/ 29 w 179"/>
              <a:gd name="T29" fmla="*/ 28 h 48"/>
              <a:gd name="T30" fmla="*/ 20 w 179"/>
              <a:gd name="T31" fmla="*/ 28 h 48"/>
              <a:gd name="T32" fmla="*/ 11 w 179"/>
              <a:gd name="T33" fmla="*/ 20 h 48"/>
              <a:gd name="T34" fmla="*/ 0 w 179"/>
              <a:gd name="T35" fmla="*/ 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9" h="48">
                <a:moveTo>
                  <a:pt x="0" y="8"/>
                </a:moveTo>
                <a:lnTo>
                  <a:pt x="49" y="8"/>
                </a:lnTo>
                <a:lnTo>
                  <a:pt x="93" y="0"/>
                </a:lnTo>
                <a:lnTo>
                  <a:pt x="166" y="0"/>
                </a:lnTo>
                <a:lnTo>
                  <a:pt x="179" y="8"/>
                </a:lnTo>
                <a:lnTo>
                  <a:pt x="137" y="20"/>
                </a:lnTo>
                <a:lnTo>
                  <a:pt x="85" y="8"/>
                </a:lnTo>
                <a:lnTo>
                  <a:pt x="85" y="20"/>
                </a:lnTo>
                <a:lnTo>
                  <a:pt x="158" y="36"/>
                </a:lnTo>
                <a:lnTo>
                  <a:pt x="103" y="36"/>
                </a:lnTo>
                <a:lnTo>
                  <a:pt x="103" y="28"/>
                </a:lnTo>
                <a:lnTo>
                  <a:pt x="85" y="28"/>
                </a:lnTo>
                <a:lnTo>
                  <a:pt x="61" y="48"/>
                </a:lnTo>
                <a:lnTo>
                  <a:pt x="29" y="36"/>
                </a:lnTo>
                <a:lnTo>
                  <a:pt x="29" y="28"/>
                </a:lnTo>
                <a:lnTo>
                  <a:pt x="20" y="28"/>
                </a:lnTo>
                <a:lnTo>
                  <a:pt x="11" y="20"/>
                </a:lnTo>
                <a:lnTo>
                  <a:pt x="0" y="8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" name="Freeform 422"/>
          <p:cNvSpPr>
            <a:spLocks/>
          </p:cNvSpPr>
          <p:nvPr/>
        </p:nvSpPr>
        <p:spPr bwMode="auto">
          <a:xfrm>
            <a:off x="3960813" y="2278063"/>
            <a:ext cx="179387" cy="242887"/>
          </a:xfrm>
          <a:custGeom>
            <a:avLst/>
            <a:gdLst>
              <a:gd name="T0" fmla="*/ 0 w 113"/>
              <a:gd name="T1" fmla="*/ 153 h 153"/>
              <a:gd name="T2" fmla="*/ 20 w 113"/>
              <a:gd name="T3" fmla="*/ 133 h 153"/>
              <a:gd name="T4" fmla="*/ 41 w 113"/>
              <a:gd name="T5" fmla="*/ 133 h 153"/>
              <a:gd name="T6" fmla="*/ 28 w 113"/>
              <a:gd name="T7" fmla="*/ 133 h 153"/>
              <a:gd name="T8" fmla="*/ 9 w 113"/>
              <a:gd name="T9" fmla="*/ 133 h 153"/>
              <a:gd name="T10" fmla="*/ 9 w 113"/>
              <a:gd name="T11" fmla="*/ 124 h 153"/>
              <a:gd name="T12" fmla="*/ 20 w 113"/>
              <a:gd name="T13" fmla="*/ 110 h 153"/>
              <a:gd name="T14" fmla="*/ 20 w 113"/>
              <a:gd name="T15" fmla="*/ 100 h 153"/>
              <a:gd name="T16" fmla="*/ 41 w 113"/>
              <a:gd name="T17" fmla="*/ 100 h 153"/>
              <a:gd name="T18" fmla="*/ 49 w 113"/>
              <a:gd name="T19" fmla="*/ 81 h 153"/>
              <a:gd name="T20" fmla="*/ 28 w 113"/>
              <a:gd name="T21" fmla="*/ 71 h 153"/>
              <a:gd name="T22" fmla="*/ 41 w 113"/>
              <a:gd name="T23" fmla="*/ 71 h 153"/>
              <a:gd name="T24" fmla="*/ 20 w 113"/>
              <a:gd name="T25" fmla="*/ 71 h 153"/>
              <a:gd name="T26" fmla="*/ 9 w 113"/>
              <a:gd name="T27" fmla="*/ 71 h 153"/>
              <a:gd name="T28" fmla="*/ 20 w 113"/>
              <a:gd name="T29" fmla="*/ 60 h 153"/>
              <a:gd name="T30" fmla="*/ 20 w 113"/>
              <a:gd name="T31" fmla="*/ 52 h 153"/>
              <a:gd name="T32" fmla="*/ 9 w 113"/>
              <a:gd name="T33" fmla="*/ 60 h 153"/>
              <a:gd name="T34" fmla="*/ 9 w 113"/>
              <a:gd name="T35" fmla="*/ 52 h 153"/>
              <a:gd name="T36" fmla="*/ 0 w 113"/>
              <a:gd name="T37" fmla="*/ 52 h 153"/>
              <a:gd name="T38" fmla="*/ 9 w 113"/>
              <a:gd name="T39" fmla="*/ 52 h 153"/>
              <a:gd name="T40" fmla="*/ 9 w 113"/>
              <a:gd name="T41" fmla="*/ 37 h 153"/>
              <a:gd name="T42" fmla="*/ 0 w 113"/>
              <a:gd name="T43" fmla="*/ 37 h 153"/>
              <a:gd name="T44" fmla="*/ 9 w 113"/>
              <a:gd name="T45" fmla="*/ 28 h 153"/>
              <a:gd name="T46" fmla="*/ 9 w 113"/>
              <a:gd name="T47" fmla="*/ 16 h 153"/>
              <a:gd name="T48" fmla="*/ 20 w 113"/>
              <a:gd name="T49" fmla="*/ 0 h 153"/>
              <a:gd name="T50" fmla="*/ 49 w 113"/>
              <a:gd name="T51" fmla="*/ 0 h 153"/>
              <a:gd name="T52" fmla="*/ 49 w 113"/>
              <a:gd name="T53" fmla="*/ 8 h 153"/>
              <a:gd name="T54" fmla="*/ 28 w 113"/>
              <a:gd name="T55" fmla="*/ 16 h 153"/>
              <a:gd name="T56" fmla="*/ 60 w 113"/>
              <a:gd name="T57" fmla="*/ 16 h 153"/>
              <a:gd name="T58" fmla="*/ 41 w 113"/>
              <a:gd name="T59" fmla="*/ 52 h 153"/>
              <a:gd name="T60" fmla="*/ 60 w 113"/>
              <a:gd name="T61" fmla="*/ 52 h 153"/>
              <a:gd name="T62" fmla="*/ 72 w 113"/>
              <a:gd name="T63" fmla="*/ 71 h 153"/>
              <a:gd name="T64" fmla="*/ 81 w 113"/>
              <a:gd name="T65" fmla="*/ 81 h 153"/>
              <a:gd name="T66" fmla="*/ 92 w 113"/>
              <a:gd name="T67" fmla="*/ 100 h 153"/>
              <a:gd name="T68" fmla="*/ 81 w 113"/>
              <a:gd name="T69" fmla="*/ 100 h 153"/>
              <a:gd name="T70" fmla="*/ 101 w 113"/>
              <a:gd name="T71" fmla="*/ 100 h 153"/>
              <a:gd name="T72" fmla="*/ 113 w 113"/>
              <a:gd name="T73" fmla="*/ 110 h 153"/>
              <a:gd name="T74" fmla="*/ 92 w 113"/>
              <a:gd name="T75" fmla="*/ 133 h 153"/>
              <a:gd name="T76" fmla="*/ 101 w 113"/>
              <a:gd name="T77" fmla="*/ 133 h 153"/>
              <a:gd name="T78" fmla="*/ 92 w 113"/>
              <a:gd name="T79" fmla="*/ 141 h 153"/>
              <a:gd name="T80" fmla="*/ 49 w 113"/>
              <a:gd name="T81" fmla="*/ 153 h 153"/>
              <a:gd name="T82" fmla="*/ 41 w 113"/>
              <a:gd name="T83" fmla="*/ 141 h 153"/>
              <a:gd name="T84" fmla="*/ 28 w 113"/>
              <a:gd name="T85" fmla="*/ 153 h 153"/>
              <a:gd name="T86" fmla="*/ 9 w 113"/>
              <a:gd name="T87" fmla="*/ 153 h 153"/>
              <a:gd name="T88" fmla="*/ 0 w 113"/>
              <a:gd name="T89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3" h="153">
                <a:moveTo>
                  <a:pt x="0" y="153"/>
                </a:moveTo>
                <a:lnTo>
                  <a:pt x="20" y="133"/>
                </a:lnTo>
                <a:lnTo>
                  <a:pt x="41" y="133"/>
                </a:lnTo>
                <a:lnTo>
                  <a:pt x="28" y="133"/>
                </a:lnTo>
                <a:lnTo>
                  <a:pt x="9" y="133"/>
                </a:lnTo>
                <a:lnTo>
                  <a:pt x="9" y="124"/>
                </a:lnTo>
                <a:lnTo>
                  <a:pt x="20" y="110"/>
                </a:lnTo>
                <a:lnTo>
                  <a:pt x="20" y="100"/>
                </a:lnTo>
                <a:lnTo>
                  <a:pt x="41" y="100"/>
                </a:lnTo>
                <a:lnTo>
                  <a:pt x="49" y="81"/>
                </a:lnTo>
                <a:lnTo>
                  <a:pt x="28" y="71"/>
                </a:lnTo>
                <a:lnTo>
                  <a:pt x="41" y="71"/>
                </a:lnTo>
                <a:lnTo>
                  <a:pt x="20" y="71"/>
                </a:lnTo>
                <a:lnTo>
                  <a:pt x="9" y="71"/>
                </a:lnTo>
                <a:lnTo>
                  <a:pt x="20" y="60"/>
                </a:lnTo>
                <a:lnTo>
                  <a:pt x="20" y="52"/>
                </a:lnTo>
                <a:lnTo>
                  <a:pt x="9" y="60"/>
                </a:lnTo>
                <a:lnTo>
                  <a:pt x="9" y="52"/>
                </a:lnTo>
                <a:lnTo>
                  <a:pt x="0" y="52"/>
                </a:lnTo>
                <a:lnTo>
                  <a:pt x="9" y="52"/>
                </a:lnTo>
                <a:lnTo>
                  <a:pt x="9" y="37"/>
                </a:lnTo>
                <a:lnTo>
                  <a:pt x="0" y="37"/>
                </a:lnTo>
                <a:lnTo>
                  <a:pt x="9" y="28"/>
                </a:lnTo>
                <a:lnTo>
                  <a:pt x="9" y="16"/>
                </a:lnTo>
                <a:lnTo>
                  <a:pt x="20" y="0"/>
                </a:lnTo>
                <a:lnTo>
                  <a:pt x="49" y="0"/>
                </a:lnTo>
                <a:lnTo>
                  <a:pt x="49" y="8"/>
                </a:lnTo>
                <a:lnTo>
                  <a:pt x="28" y="16"/>
                </a:lnTo>
                <a:lnTo>
                  <a:pt x="60" y="16"/>
                </a:lnTo>
                <a:lnTo>
                  <a:pt x="41" y="52"/>
                </a:lnTo>
                <a:lnTo>
                  <a:pt x="60" y="52"/>
                </a:lnTo>
                <a:lnTo>
                  <a:pt x="72" y="71"/>
                </a:lnTo>
                <a:lnTo>
                  <a:pt x="81" y="81"/>
                </a:lnTo>
                <a:lnTo>
                  <a:pt x="92" y="100"/>
                </a:lnTo>
                <a:lnTo>
                  <a:pt x="81" y="100"/>
                </a:lnTo>
                <a:lnTo>
                  <a:pt x="101" y="100"/>
                </a:lnTo>
                <a:lnTo>
                  <a:pt x="113" y="110"/>
                </a:lnTo>
                <a:lnTo>
                  <a:pt x="92" y="133"/>
                </a:lnTo>
                <a:lnTo>
                  <a:pt x="101" y="133"/>
                </a:lnTo>
                <a:lnTo>
                  <a:pt x="92" y="141"/>
                </a:lnTo>
                <a:lnTo>
                  <a:pt x="49" y="153"/>
                </a:lnTo>
                <a:lnTo>
                  <a:pt x="41" y="141"/>
                </a:lnTo>
                <a:lnTo>
                  <a:pt x="28" y="153"/>
                </a:lnTo>
                <a:lnTo>
                  <a:pt x="9" y="153"/>
                </a:lnTo>
                <a:lnTo>
                  <a:pt x="0" y="15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0" name="Freeform 423"/>
          <p:cNvSpPr>
            <a:spLocks/>
          </p:cNvSpPr>
          <p:nvPr/>
        </p:nvSpPr>
        <p:spPr bwMode="auto">
          <a:xfrm>
            <a:off x="3960813" y="2278063"/>
            <a:ext cx="179387" cy="242887"/>
          </a:xfrm>
          <a:custGeom>
            <a:avLst/>
            <a:gdLst>
              <a:gd name="T0" fmla="*/ 0 w 113"/>
              <a:gd name="T1" fmla="*/ 153 h 153"/>
              <a:gd name="T2" fmla="*/ 20 w 113"/>
              <a:gd name="T3" fmla="*/ 133 h 153"/>
              <a:gd name="T4" fmla="*/ 41 w 113"/>
              <a:gd name="T5" fmla="*/ 133 h 153"/>
              <a:gd name="T6" fmla="*/ 28 w 113"/>
              <a:gd name="T7" fmla="*/ 133 h 153"/>
              <a:gd name="T8" fmla="*/ 9 w 113"/>
              <a:gd name="T9" fmla="*/ 133 h 153"/>
              <a:gd name="T10" fmla="*/ 9 w 113"/>
              <a:gd name="T11" fmla="*/ 124 h 153"/>
              <a:gd name="T12" fmla="*/ 20 w 113"/>
              <a:gd name="T13" fmla="*/ 110 h 153"/>
              <a:gd name="T14" fmla="*/ 20 w 113"/>
              <a:gd name="T15" fmla="*/ 100 h 153"/>
              <a:gd name="T16" fmla="*/ 41 w 113"/>
              <a:gd name="T17" fmla="*/ 100 h 153"/>
              <a:gd name="T18" fmla="*/ 49 w 113"/>
              <a:gd name="T19" fmla="*/ 81 h 153"/>
              <a:gd name="T20" fmla="*/ 28 w 113"/>
              <a:gd name="T21" fmla="*/ 71 h 153"/>
              <a:gd name="T22" fmla="*/ 41 w 113"/>
              <a:gd name="T23" fmla="*/ 71 h 153"/>
              <a:gd name="T24" fmla="*/ 20 w 113"/>
              <a:gd name="T25" fmla="*/ 71 h 153"/>
              <a:gd name="T26" fmla="*/ 9 w 113"/>
              <a:gd name="T27" fmla="*/ 71 h 153"/>
              <a:gd name="T28" fmla="*/ 20 w 113"/>
              <a:gd name="T29" fmla="*/ 60 h 153"/>
              <a:gd name="T30" fmla="*/ 20 w 113"/>
              <a:gd name="T31" fmla="*/ 52 h 153"/>
              <a:gd name="T32" fmla="*/ 9 w 113"/>
              <a:gd name="T33" fmla="*/ 60 h 153"/>
              <a:gd name="T34" fmla="*/ 9 w 113"/>
              <a:gd name="T35" fmla="*/ 52 h 153"/>
              <a:gd name="T36" fmla="*/ 0 w 113"/>
              <a:gd name="T37" fmla="*/ 52 h 153"/>
              <a:gd name="T38" fmla="*/ 9 w 113"/>
              <a:gd name="T39" fmla="*/ 52 h 153"/>
              <a:gd name="T40" fmla="*/ 9 w 113"/>
              <a:gd name="T41" fmla="*/ 37 h 153"/>
              <a:gd name="T42" fmla="*/ 0 w 113"/>
              <a:gd name="T43" fmla="*/ 37 h 153"/>
              <a:gd name="T44" fmla="*/ 9 w 113"/>
              <a:gd name="T45" fmla="*/ 28 h 153"/>
              <a:gd name="T46" fmla="*/ 9 w 113"/>
              <a:gd name="T47" fmla="*/ 16 h 153"/>
              <a:gd name="T48" fmla="*/ 20 w 113"/>
              <a:gd name="T49" fmla="*/ 0 h 153"/>
              <a:gd name="T50" fmla="*/ 49 w 113"/>
              <a:gd name="T51" fmla="*/ 0 h 153"/>
              <a:gd name="T52" fmla="*/ 49 w 113"/>
              <a:gd name="T53" fmla="*/ 8 h 153"/>
              <a:gd name="T54" fmla="*/ 28 w 113"/>
              <a:gd name="T55" fmla="*/ 16 h 153"/>
              <a:gd name="T56" fmla="*/ 60 w 113"/>
              <a:gd name="T57" fmla="*/ 16 h 153"/>
              <a:gd name="T58" fmla="*/ 41 w 113"/>
              <a:gd name="T59" fmla="*/ 52 h 153"/>
              <a:gd name="T60" fmla="*/ 60 w 113"/>
              <a:gd name="T61" fmla="*/ 52 h 153"/>
              <a:gd name="T62" fmla="*/ 72 w 113"/>
              <a:gd name="T63" fmla="*/ 71 h 153"/>
              <a:gd name="T64" fmla="*/ 81 w 113"/>
              <a:gd name="T65" fmla="*/ 81 h 153"/>
              <a:gd name="T66" fmla="*/ 92 w 113"/>
              <a:gd name="T67" fmla="*/ 100 h 153"/>
              <a:gd name="T68" fmla="*/ 81 w 113"/>
              <a:gd name="T69" fmla="*/ 100 h 153"/>
              <a:gd name="T70" fmla="*/ 101 w 113"/>
              <a:gd name="T71" fmla="*/ 100 h 153"/>
              <a:gd name="T72" fmla="*/ 113 w 113"/>
              <a:gd name="T73" fmla="*/ 110 h 153"/>
              <a:gd name="T74" fmla="*/ 92 w 113"/>
              <a:gd name="T75" fmla="*/ 133 h 153"/>
              <a:gd name="T76" fmla="*/ 101 w 113"/>
              <a:gd name="T77" fmla="*/ 133 h 153"/>
              <a:gd name="T78" fmla="*/ 92 w 113"/>
              <a:gd name="T79" fmla="*/ 141 h 153"/>
              <a:gd name="T80" fmla="*/ 49 w 113"/>
              <a:gd name="T81" fmla="*/ 153 h 153"/>
              <a:gd name="T82" fmla="*/ 41 w 113"/>
              <a:gd name="T83" fmla="*/ 141 h 153"/>
              <a:gd name="T84" fmla="*/ 28 w 113"/>
              <a:gd name="T85" fmla="*/ 153 h 153"/>
              <a:gd name="T86" fmla="*/ 9 w 113"/>
              <a:gd name="T87" fmla="*/ 153 h 153"/>
              <a:gd name="T88" fmla="*/ 0 w 113"/>
              <a:gd name="T89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3" h="153">
                <a:moveTo>
                  <a:pt x="0" y="153"/>
                </a:moveTo>
                <a:lnTo>
                  <a:pt x="20" y="133"/>
                </a:lnTo>
                <a:lnTo>
                  <a:pt x="41" y="133"/>
                </a:lnTo>
                <a:lnTo>
                  <a:pt x="28" y="133"/>
                </a:lnTo>
                <a:lnTo>
                  <a:pt x="9" y="133"/>
                </a:lnTo>
                <a:lnTo>
                  <a:pt x="9" y="124"/>
                </a:lnTo>
                <a:lnTo>
                  <a:pt x="20" y="110"/>
                </a:lnTo>
                <a:lnTo>
                  <a:pt x="20" y="100"/>
                </a:lnTo>
                <a:lnTo>
                  <a:pt x="41" y="100"/>
                </a:lnTo>
                <a:lnTo>
                  <a:pt x="49" y="81"/>
                </a:lnTo>
                <a:lnTo>
                  <a:pt x="28" y="71"/>
                </a:lnTo>
                <a:lnTo>
                  <a:pt x="41" y="71"/>
                </a:lnTo>
                <a:lnTo>
                  <a:pt x="20" y="71"/>
                </a:lnTo>
                <a:lnTo>
                  <a:pt x="9" y="71"/>
                </a:lnTo>
                <a:lnTo>
                  <a:pt x="20" y="60"/>
                </a:lnTo>
                <a:lnTo>
                  <a:pt x="20" y="52"/>
                </a:lnTo>
                <a:lnTo>
                  <a:pt x="9" y="60"/>
                </a:lnTo>
                <a:lnTo>
                  <a:pt x="9" y="52"/>
                </a:lnTo>
                <a:lnTo>
                  <a:pt x="0" y="52"/>
                </a:lnTo>
                <a:lnTo>
                  <a:pt x="9" y="52"/>
                </a:lnTo>
                <a:lnTo>
                  <a:pt x="9" y="37"/>
                </a:lnTo>
                <a:lnTo>
                  <a:pt x="0" y="37"/>
                </a:lnTo>
                <a:lnTo>
                  <a:pt x="9" y="28"/>
                </a:lnTo>
                <a:lnTo>
                  <a:pt x="9" y="16"/>
                </a:lnTo>
                <a:lnTo>
                  <a:pt x="20" y="0"/>
                </a:lnTo>
                <a:lnTo>
                  <a:pt x="49" y="0"/>
                </a:lnTo>
                <a:lnTo>
                  <a:pt x="49" y="8"/>
                </a:lnTo>
                <a:lnTo>
                  <a:pt x="28" y="16"/>
                </a:lnTo>
                <a:lnTo>
                  <a:pt x="60" y="16"/>
                </a:lnTo>
                <a:lnTo>
                  <a:pt x="41" y="52"/>
                </a:lnTo>
                <a:lnTo>
                  <a:pt x="60" y="52"/>
                </a:lnTo>
                <a:lnTo>
                  <a:pt x="72" y="71"/>
                </a:lnTo>
                <a:lnTo>
                  <a:pt x="81" y="81"/>
                </a:lnTo>
                <a:lnTo>
                  <a:pt x="92" y="100"/>
                </a:lnTo>
                <a:lnTo>
                  <a:pt x="81" y="100"/>
                </a:lnTo>
                <a:lnTo>
                  <a:pt x="101" y="100"/>
                </a:lnTo>
                <a:lnTo>
                  <a:pt x="113" y="110"/>
                </a:lnTo>
                <a:lnTo>
                  <a:pt x="92" y="133"/>
                </a:lnTo>
                <a:lnTo>
                  <a:pt x="101" y="133"/>
                </a:lnTo>
                <a:lnTo>
                  <a:pt x="92" y="141"/>
                </a:lnTo>
                <a:lnTo>
                  <a:pt x="49" y="153"/>
                </a:lnTo>
                <a:lnTo>
                  <a:pt x="41" y="141"/>
                </a:lnTo>
                <a:lnTo>
                  <a:pt x="28" y="153"/>
                </a:lnTo>
                <a:lnTo>
                  <a:pt x="9" y="153"/>
                </a:lnTo>
                <a:lnTo>
                  <a:pt x="0" y="15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1" name="Freeform 424"/>
          <p:cNvSpPr>
            <a:spLocks/>
          </p:cNvSpPr>
          <p:nvPr/>
        </p:nvSpPr>
        <p:spPr bwMode="auto">
          <a:xfrm>
            <a:off x="4289425" y="2747963"/>
            <a:ext cx="38100" cy="53975"/>
          </a:xfrm>
          <a:custGeom>
            <a:avLst/>
            <a:gdLst>
              <a:gd name="T0" fmla="*/ 0 w 24"/>
              <a:gd name="T1" fmla="*/ 0 h 34"/>
              <a:gd name="T2" fmla="*/ 24 w 24"/>
              <a:gd name="T3" fmla="*/ 0 h 34"/>
              <a:gd name="T4" fmla="*/ 24 w 24"/>
              <a:gd name="T5" fmla="*/ 34 h 34"/>
              <a:gd name="T6" fmla="*/ 0 w 24"/>
              <a:gd name="T7" fmla="*/ 22 h 34"/>
              <a:gd name="T8" fmla="*/ 0 w 24"/>
              <a:gd name="T9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4">
                <a:moveTo>
                  <a:pt x="0" y="0"/>
                </a:moveTo>
                <a:lnTo>
                  <a:pt x="24" y="0"/>
                </a:lnTo>
                <a:lnTo>
                  <a:pt x="24" y="34"/>
                </a:lnTo>
                <a:lnTo>
                  <a:pt x="0" y="22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2" name="Freeform 425"/>
          <p:cNvSpPr>
            <a:spLocks/>
          </p:cNvSpPr>
          <p:nvPr/>
        </p:nvSpPr>
        <p:spPr bwMode="auto">
          <a:xfrm>
            <a:off x="4289425" y="2747963"/>
            <a:ext cx="38100" cy="53975"/>
          </a:xfrm>
          <a:custGeom>
            <a:avLst/>
            <a:gdLst>
              <a:gd name="T0" fmla="*/ 0 w 24"/>
              <a:gd name="T1" fmla="*/ 0 h 34"/>
              <a:gd name="T2" fmla="*/ 24 w 24"/>
              <a:gd name="T3" fmla="*/ 0 h 34"/>
              <a:gd name="T4" fmla="*/ 24 w 24"/>
              <a:gd name="T5" fmla="*/ 34 h 34"/>
              <a:gd name="T6" fmla="*/ 0 w 24"/>
              <a:gd name="T7" fmla="*/ 22 h 34"/>
              <a:gd name="T8" fmla="*/ 0 w 24"/>
              <a:gd name="T9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4">
                <a:moveTo>
                  <a:pt x="0" y="0"/>
                </a:moveTo>
                <a:lnTo>
                  <a:pt x="24" y="0"/>
                </a:lnTo>
                <a:lnTo>
                  <a:pt x="24" y="34"/>
                </a:lnTo>
                <a:lnTo>
                  <a:pt x="0" y="22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3" name="Freeform 426"/>
          <p:cNvSpPr>
            <a:spLocks/>
          </p:cNvSpPr>
          <p:nvPr/>
        </p:nvSpPr>
        <p:spPr bwMode="auto">
          <a:xfrm>
            <a:off x="4275138" y="2803525"/>
            <a:ext cx="46037" cy="58738"/>
          </a:xfrm>
          <a:custGeom>
            <a:avLst/>
            <a:gdLst>
              <a:gd name="T0" fmla="*/ 0 w 29"/>
              <a:gd name="T1" fmla="*/ 0 h 37"/>
              <a:gd name="T2" fmla="*/ 20 w 29"/>
              <a:gd name="T3" fmla="*/ 0 h 37"/>
              <a:gd name="T4" fmla="*/ 29 w 29"/>
              <a:gd name="T5" fmla="*/ 8 h 37"/>
              <a:gd name="T6" fmla="*/ 29 w 29"/>
              <a:gd name="T7" fmla="*/ 37 h 37"/>
              <a:gd name="T8" fmla="*/ 9 w 29"/>
              <a:gd name="T9" fmla="*/ 37 h 37"/>
              <a:gd name="T10" fmla="*/ 0 w 29"/>
              <a:gd name="T11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37">
                <a:moveTo>
                  <a:pt x="0" y="0"/>
                </a:moveTo>
                <a:lnTo>
                  <a:pt x="20" y="0"/>
                </a:lnTo>
                <a:lnTo>
                  <a:pt x="29" y="8"/>
                </a:lnTo>
                <a:lnTo>
                  <a:pt x="29" y="37"/>
                </a:lnTo>
                <a:lnTo>
                  <a:pt x="9" y="37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4" name="Freeform 427"/>
          <p:cNvSpPr>
            <a:spLocks/>
          </p:cNvSpPr>
          <p:nvPr/>
        </p:nvSpPr>
        <p:spPr bwMode="auto">
          <a:xfrm>
            <a:off x="4275138" y="2803525"/>
            <a:ext cx="46037" cy="58738"/>
          </a:xfrm>
          <a:custGeom>
            <a:avLst/>
            <a:gdLst>
              <a:gd name="T0" fmla="*/ 0 w 29"/>
              <a:gd name="T1" fmla="*/ 0 h 37"/>
              <a:gd name="T2" fmla="*/ 20 w 29"/>
              <a:gd name="T3" fmla="*/ 0 h 37"/>
              <a:gd name="T4" fmla="*/ 29 w 29"/>
              <a:gd name="T5" fmla="*/ 8 h 37"/>
              <a:gd name="T6" fmla="*/ 29 w 29"/>
              <a:gd name="T7" fmla="*/ 37 h 37"/>
              <a:gd name="T8" fmla="*/ 9 w 29"/>
              <a:gd name="T9" fmla="*/ 37 h 37"/>
              <a:gd name="T10" fmla="*/ 0 w 29"/>
              <a:gd name="T11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37">
                <a:moveTo>
                  <a:pt x="0" y="0"/>
                </a:moveTo>
                <a:lnTo>
                  <a:pt x="20" y="0"/>
                </a:lnTo>
                <a:lnTo>
                  <a:pt x="29" y="8"/>
                </a:lnTo>
                <a:lnTo>
                  <a:pt x="29" y="37"/>
                </a:lnTo>
                <a:lnTo>
                  <a:pt x="9" y="37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5" name="Freeform 428"/>
          <p:cNvSpPr>
            <a:spLocks/>
          </p:cNvSpPr>
          <p:nvPr/>
        </p:nvSpPr>
        <p:spPr bwMode="auto">
          <a:xfrm>
            <a:off x="4392613" y="2882900"/>
            <a:ext cx="82550" cy="50800"/>
          </a:xfrm>
          <a:custGeom>
            <a:avLst/>
            <a:gdLst>
              <a:gd name="T0" fmla="*/ 0 w 52"/>
              <a:gd name="T1" fmla="*/ 11 h 32"/>
              <a:gd name="T2" fmla="*/ 8 w 52"/>
              <a:gd name="T3" fmla="*/ 11 h 32"/>
              <a:gd name="T4" fmla="*/ 29 w 52"/>
              <a:gd name="T5" fmla="*/ 11 h 32"/>
              <a:gd name="T6" fmla="*/ 52 w 52"/>
              <a:gd name="T7" fmla="*/ 0 h 32"/>
              <a:gd name="T8" fmla="*/ 40 w 52"/>
              <a:gd name="T9" fmla="*/ 32 h 32"/>
              <a:gd name="T10" fmla="*/ 0 w 52"/>
              <a:gd name="T11" fmla="*/ 22 h 32"/>
              <a:gd name="T12" fmla="*/ 0 w 52"/>
              <a:gd name="T13" fmla="*/ 1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32">
                <a:moveTo>
                  <a:pt x="0" y="11"/>
                </a:moveTo>
                <a:lnTo>
                  <a:pt x="8" y="11"/>
                </a:lnTo>
                <a:lnTo>
                  <a:pt x="29" y="11"/>
                </a:lnTo>
                <a:lnTo>
                  <a:pt x="52" y="0"/>
                </a:lnTo>
                <a:lnTo>
                  <a:pt x="40" y="32"/>
                </a:lnTo>
                <a:lnTo>
                  <a:pt x="0" y="22"/>
                </a:lnTo>
                <a:lnTo>
                  <a:pt x="0" y="1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6" name="Freeform 429"/>
          <p:cNvSpPr>
            <a:spLocks/>
          </p:cNvSpPr>
          <p:nvPr/>
        </p:nvSpPr>
        <p:spPr bwMode="auto">
          <a:xfrm>
            <a:off x="4392613" y="2882900"/>
            <a:ext cx="82550" cy="50800"/>
          </a:xfrm>
          <a:custGeom>
            <a:avLst/>
            <a:gdLst>
              <a:gd name="T0" fmla="*/ 0 w 52"/>
              <a:gd name="T1" fmla="*/ 11 h 32"/>
              <a:gd name="T2" fmla="*/ 8 w 52"/>
              <a:gd name="T3" fmla="*/ 11 h 32"/>
              <a:gd name="T4" fmla="*/ 29 w 52"/>
              <a:gd name="T5" fmla="*/ 11 h 32"/>
              <a:gd name="T6" fmla="*/ 52 w 52"/>
              <a:gd name="T7" fmla="*/ 0 h 32"/>
              <a:gd name="T8" fmla="*/ 40 w 52"/>
              <a:gd name="T9" fmla="*/ 32 h 32"/>
              <a:gd name="T10" fmla="*/ 0 w 52"/>
              <a:gd name="T11" fmla="*/ 22 h 32"/>
              <a:gd name="T12" fmla="*/ 0 w 52"/>
              <a:gd name="T13" fmla="*/ 1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32">
                <a:moveTo>
                  <a:pt x="0" y="11"/>
                </a:moveTo>
                <a:lnTo>
                  <a:pt x="8" y="11"/>
                </a:lnTo>
                <a:lnTo>
                  <a:pt x="29" y="11"/>
                </a:lnTo>
                <a:lnTo>
                  <a:pt x="52" y="0"/>
                </a:lnTo>
                <a:lnTo>
                  <a:pt x="40" y="32"/>
                </a:lnTo>
                <a:lnTo>
                  <a:pt x="0" y="22"/>
                </a:lnTo>
                <a:lnTo>
                  <a:pt x="0" y="1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7" name="Freeform 430"/>
          <p:cNvSpPr>
            <a:spLocks/>
          </p:cNvSpPr>
          <p:nvPr/>
        </p:nvSpPr>
        <p:spPr bwMode="auto">
          <a:xfrm>
            <a:off x="4624388" y="2882900"/>
            <a:ext cx="50800" cy="63500"/>
          </a:xfrm>
          <a:custGeom>
            <a:avLst/>
            <a:gdLst>
              <a:gd name="T0" fmla="*/ 0 w 32"/>
              <a:gd name="T1" fmla="*/ 11 h 40"/>
              <a:gd name="T2" fmla="*/ 12 w 32"/>
              <a:gd name="T3" fmla="*/ 0 h 40"/>
              <a:gd name="T4" fmla="*/ 20 w 32"/>
              <a:gd name="T5" fmla="*/ 11 h 40"/>
              <a:gd name="T6" fmla="*/ 32 w 32"/>
              <a:gd name="T7" fmla="*/ 22 h 40"/>
              <a:gd name="T8" fmla="*/ 20 w 32"/>
              <a:gd name="T9" fmla="*/ 22 h 40"/>
              <a:gd name="T10" fmla="*/ 32 w 32"/>
              <a:gd name="T11" fmla="*/ 40 h 40"/>
              <a:gd name="T12" fmla="*/ 20 w 32"/>
              <a:gd name="T13" fmla="*/ 31 h 40"/>
              <a:gd name="T14" fmla="*/ 20 w 32"/>
              <a:gd name="T15" fmla="*/ 40 h 40"/>
              <a:gd name="T16" fmla="*/ 12 w 32"/>
              <a:gd name="T17" fmla="*/ 31 h 40"/>
              <a:gd name="T18" fmla="*/ 0 w 32"/>
              <a:gd name="T19" fmla="*/ 22 h 40"/>
              <a:gd name="T20" fmla="*/ 0 w 32"/>
              <a:gd name="T21" fmla="*/ 11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" h="40">
                <a:moveTo>
                  <a:pt x="0" y="11"/>
                </a:moveTo>
                <a:lnTo>
                  <a:pt x="12" y="0"/>
                </a:lnTo>
                <a:lnTo>
                  <a:pt x="20" y="11"/>
                </a:lnTo>
                <a:lnTo>
                  <a:pt x="32" y="22"/>
                </a:lnTo>
                <a:lnTo>
                  <a:pt x="20" y="22"/>
                </a:lnTo>
                <a:lnTo>
                  <a:pt x="32" y="40"/>
                </a:lnTo>
                <a:lnTo>
                  <a:pt x="20" y="31"/>
                </a:lnTo>
                <a:lnTo>
                  <a:pt x="20" y="40"/>
                </a:lnTo>
                <a:lnTo>
                  <a:pt x="12" y="31"/>
                </a:lnTo>
                <a:lnTo>
                  <a:pt x="0" y="22"/>
                </a:lnTo>
                <a:lnTo>
                  <a:pt x="0" y="1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8" name="Freeform 431"/>
          <p:cNvSpPr>
            <a:spLocks/>
          </p:cNvSpPr>
          <p:nvPr/>
        </p:nvSpPr>
        <p:spPr bwMode="auto">
          <a:xfrm>
            <a:off x="4624388" y="2882900"/>
            <a:ext cx="50800" cy="63500"/>
          </a:xfrm>
          <a:custGeom>
            <a:avLst/>
            <a:gdLst>
              <a:gd name="T0" fmla="*/ 0 w 32"/>
              <a:gd name="T1" fmla="*/ 11 h 40"/>
              <a:gd name="T2" fmla="*/ 12 w 32"/>
              <a:gd name="T3" fmla="*/ 0 h 40"/>
              <a:gd name="T4" fmla="*/ 20 w 32"/>
              <a:gd name="T5" fmla="*/ 11 h 40"/>
              <a:gd name="T6" fmla="*/ 32 w 32"/>
              <a:gd name="T7" fmla="*/ 22 h 40"/>
              <a:gd name="T8" fmla="*/ 20 w 32"/>
              <a:gd name="T9" fmla="*/ 22 h 40"/>
              <a:gd name="T10" fmla="*/ 32 w 32"/>
              <a:gd name="T11" fmla="*/ 40 h 40"/>
              <a:gd name="T12" fmla="*/ 20 w 32"/>
              <a:gd name="T13" fmla="*/ 31 h 40"/>
              <a:gd name="T14" fmla="*/ 20 w 32"/>
              <a:gd name="T15" fmla="*/ 40 h 40"/>
              <a:gd name="T16" fmla="*/ 12 w 32"/>
              <a:gd name="T17" fmla="*/ 31 h 40"/>
              <a:gd name="T18" fmla="*/ 0 w 32"/>
              <a:gd name="T19" fmla="*/ 22 h 40"/>
              <a:gd name="T20" fmla="*/ 0 w 32"/>
              <a:gd name="T21" fmla="*/ 11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" h="40">
                <a:moveTo>
                  <a:pt x="0" y="11"/>
                </a:moveTo>
                <a:lnTo>
                  <a:pt x="12" y="0"/>
                </a:lnTo>
                <a:lnTo>
                  <a:pt x="20" y="11"/>
                </a:lnTo>
                <a:lnTo>
                  <a:pt x="32" y="22"/>
                </a:lnTo>
                <a:lnTo>
                  <a:pt x="20" y="22"/>
                </a:lnTo>
                <a:lnTo>
                  <a:pt x="32" y="40"/>
                </a:lnTo>
                <a:lnTo>
                  <a:pt x="20" y="31"/>
                </a:lnTo>
                <a:lnTo>
                  <a:pt x="20" y="40"/>
                </a:lnTo>
                <a:lnTo>
                  <a:pt x="12" y="31"/>
                </a:lnTo>
                <a:lnTo>
                  <a:pt x="0" y="22"/>
                </a:lnTo>
                <a:lnTo>
                  <a:pt x="0" y="1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9" name="Freeform 432"/>
          <p:cNvSpPr>
            <a:spLocks/>
          </p:cNvSpPr>
          <p:nvPr/>
        </p:nvSpPr>
        <p:spPr bwMode="auto">
          <a:xfrm>
            <a:off x="4694238" y="2963863"/>
            <a:ext cx="65087" cy="38100"/>
          </a:xfrm>
          <a:custGeom>
            <a:avLst/>
            <a:gdLst>
              <a:gd name="T0" fmla="*/ 0 w 41"/>
              <a:gd name="T1" fmla="*/ 9 h 24"/>
              <a:gd name="T2" fmla="*/ 0 w 41"/>
              <a:gd name="T3" fmla="*/ 0 h 24"/>
              <a:gd name="T4" fmla="*/ 29 w 41"/>
              <a:gd name="T5" fmla="*/ 9 h 24"/>
              <a:gd name="T6" fmla="*/ 41 w 41"/>
              <a:gd name="T7" fmla="*/ 9 h 24"/>
              <a:gd name="T8" fmla="*/ 41 w 41"/>
              <a:gd name="T9" fmla="*/ 24 h 24"/>
              <a:gd name="T10" fmla="*/ 20 w 41"/>
              <a:gd name="T11" fmla="*/ 24 h 24"/>
              <a:gd name="T12" fmla="*/ 0 w 41"/>
              <a:gd name="T13" fmla="*/ 9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24">
                <a:moveTo>
                  <a:pt x="0" y="9"/>
                </a:moveTo>
                <a:lnTo>
                  <a:pt x="0" y="0"/>
                </a:lnTo>
                <a:lnTo>
                  <a:pt x="29" y="9"/>
                </a:lnTo>
                <a:lnTo>
                  <a:pt x="41" y="9"/>
                </a:lnTo>
                <a:lnTo>
                  <a:pt x="41" y="24"/>
                </a:lnTo>
                <a:lnTo>
                  <a:pt x="20" y="24"/>
                </a:lnTo>
                <a:lnTo>
                  <a:pt x="0" y="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0" name="Freeform 433"/>
          <p:cNvSpPr>
            <a:spLocks/>
          </p:cNvSpPr>
          <p:nvPr/>
        </p:nvSpPr>
        <p:spPr bwMode="auto">
          <a:xfrm>
            <a:off x="4694238" y="2963863"/>
            <a:ext cx="65087" cy="38100"/>
          </a:xfrm>
          <a:custGeom>
            <a:avLst/>
            <a:gdLst>
              <a:gd name="T0" fmla="*/ 0 w 41"/>
              <a:gd name="T1" fmla="*/ 9 h 24"/>
              <a:gd name="T2" fmla="*/ 0 w 41"/>
              <a:gd name="T3" fmla="*/ 0 h 24"/>
              <a:gd name="T4" fmla="*/ 29 w 41"/>
              <a:gd name="T5" fmla="*/ 9 h 24"/>
              <a:gd name="T6" fmla="*/ 41 w 41"/>
              <a:gd name="T7" fmla="*/ 9 h 24"/>
              <a:gd name="T8" fmla="*/ 41 w 41"/>
              <a:gd name="T9" fmla="*/ 24 h 24"/>
              <a:gd name="T10" fmla="*/ 20 w 41"/>
              <a:gd name="T11" fmla="*/ 24 h 24"/>
              <a:gd name="T12" fmla="*/ 0 w 41"/>
              <a:gd name="T13" fmla="*/ 9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24">
                <a:moveTo>
                  <a:pt x="0" y="9"/>
                </a:moveTo>
                <a:lnTo>
                  <a:pt x="0" y="0"/>
                </a:lnTo>
                <a:lnTo>
                  <a:pt x="29" y="9"/>
                </a:lnTo>
                <a:lnTo>
                  <a:pt x="41" y="9"/>
                </a:lnTo>
                <a:lnTo>
                  <a:pt x="41" y="24"/>
                </a:lnTo>
                <a:lnTo>
                  <a:pt x="20" y="24"/>
                </a:lnTo>
                <a:lnTo>
                  <a:pt x="0" y="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1" name="Freeform 434"/>
          <p:cNvSpPr>
            <a:spLocks/>
          </p:cNvSpPr>
          <p:nvPr/>
        </p:nvSpPr>
        <p:spPr bwMode="auto">
          <a:xfrm>
            <a:off x="4906963" y="2963863"/>
            <a:ext cx="65087" cy="38100"/>
          </a:xfrm>
          <a:custGeom>
            <a:avLst/>
            <a:gdLst>
              <a:gd name="T0" fmla="*/ 0 w 41"/>
              <a:gd name="T1" fmla="*/ 24 h 24"/>
              <a:gd name="T2" fmla="*/ 41 w 41"/>
              <a:gd name="T3" fmla="*/ 0 h 24"/>
              <a:gd name="T4" fmla="*/ 31 w 41"/>
              <a:gd name="T5" fmla="*/ 9 h 24"/>
              <a:gd name="T6" fmla="*/ 31 w 41"/>
              <a:gd name="T7" fmla="*/ 24 h 24"/>
              <a:gd name="T8" fmla="*/ 20 w 41"/>
              <a:gd name="T9" fmla="*/ 24 h 24"/>
              <a:gd name="T10" fmla="*/ 11 w 41"/>
              <a:gd name="T11" fmla="*/ 24 h 24"/>
              <a:gd name="T12" fmla="*/ 0 w 41"/>
              <a:gd name="T13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24">
                <a:moveTo>
                  <a:pt x="0" y="24"/>
                </a:moveTo>
                <a:lnTo>
                  <a:pt x="41" y="0"/>
                </a:lnTo>
                <a:lnTo>
                  <a:pt x="31" y="9"/>
                </a:lnTo>
                <a:lnTo>
                  <a:pt x="31" y="24"/>
                </a:lnTo>
                <a:lnTo>
                  <a:pt x="20" y="24"/>
                </a:lnTo>
                <a:lnTo>
                  <a:pt x="11" y="24"/>
                </a:lnTo>
                <a:lnTo>
                  <a:pt x="0" y="2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2" name="Freeform 435"/>
          <p:cNvSpPr>
            <a:spLocks/>
          </p:cNvSpPr>
          <p:nvPr/>
        </p:nvSpPr>
        <p:spPr bwMode="auto">
          <a:xfrm>
            <a:off x="4906963" y="2963863"/>
            <a:ext cx="65087" cy="38100"/>
          </a:xfrm>
          <a:custGeom>
            <a:avLst/>
            <a:gdLst>
              <a:gd name="T0" fmla="*/ 0 w 41"/>
              <a:gd name="T1" fmla="*/ 24 h 24"/>
              <a:gd name="T2" fmla="*/ 41 w 41"/>
              <a:gd name="T3" fmla="*/ 0 h 24"/>
              <a:gd name="T4" fmla="*/ 31 w 41"/>
              <a:gd name="T5" fmla="*/ 9 h 24"/>
              <a:gd name="T6" fmla="*/ 31 w 41"/>
              <a:gd name="T7" fmla="*/ 24 h 24"/>
              <a:gd name="T8" fmla="*/ 20 w 41"/>
              <a:gd name="T9" fmla="*/ 24 h 24"/>
              <a:gd name="T10" fmla="*/ 11 w 41"/>
              <a:gd name="T11" fmla="*/ 24 h 24"/>
              <a:gd name="T12" fmla="*/ 0 w 41"/>
              <a:gd name="T13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24">
                <a:moveTo>
                  <a:pt x="0" y="24"/>
                </a:moveTo>
                <a:lnTo>
                  <a:pt x="41" y="0"/>
                </a:lnTo>
                <a:lnTo>
                  <a:pt x="31" y="9"/>
                </a:lnTo>
                <a:lnTo>
                  <a:pt x="31" y="24"/>
                </a:lnTo>
                <a:lnTo>
                  <a:pt x="20" y="24"/>
                </a:lnTo>
                <a:lnTo>
                  <a:pt x="11" y="24"/>
                </a:lnTo>
                <a:lnTo>
                  <a:pt x="0" y="2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3" name="Freeform 436"/>
          <p:cNvSpPr>
            <a:spLocks/>
          </p:cNvSpPr>
          <p:nvPr/>
        </p:nvSpPr>
        <p:spPr bwMode="auto">
          <a:xfrm>
            <a:off x="7110413" y="4411663"/>
            <a:ext cx="1081087" cy="885825"/>
          </a:xfrm>
          <a:custGeom>
            <a:avLst/>
            <a:gdLst>
              <a:gd name="T0" fmla="*/ 0 w 681"/>
              <a:gd name="T1" fmla="*/ 441 h 558"/>
              <a:gd name="T2" fmla="*/ 19 w 681"/>
              <a:gd name="T3" fmla="*/ 412 h 558"/>
              <a:gd name="T4" fmla="*/ 8 w 681"/>
              <a:gd name="T5" fmla="*/ 308 h 558"/>
              <a:gd name="T6" fmla="*/ 19 w 681"/>
              <a:gd name="T7" fmla="*/ 308 h 558"/>
              <a:gd name="T8" fmla="*/ 29 w 681"/>
              <a:gd name="T9" fmla="*/ 246 h 558"/>
              <a:gd name="T10" fmla="*/ 43 w 681"/>
              <a:gd name="T11" fmla="*/ 215 h 558"/>
              <a:gd name="T12" fmla="*/ 72 w 681"/>
              <a:gd name="T13" fmla="*/ 191 h 558"/>
              <a:gd name="T14" fmla="*/ 189 w 681"/>
              <a:gd name="T15" fmla="*/ 142 h 558"/>
              <a:gd name="T16" fmla="*/ 206 w 681"/>
              <a:gd name="T17" fmla="*/ 110 h 558"/>
              <a:gd name="T18" fmla="*/ 219 w 681"/>
              <a:gd name="T19" fmla="*/ 121 h 558"/>
              <a:gd name="T20" fmla="*/ 227 w 681"/>
              <a:gd name="T21" fmla="*/ 110 h 558"/>
              <a:gd name="T22" fmla="*/ 263 w 681"/>
              <a:gd name="T23" fmla="*/ 81 h 558"/>
              <a:gd name="T24" fmla="*/ 292 w 681"/>
              <a:gd name="T25" fmla="*/ 61 h 558"/>
              <a:gd name="T26" fmla="*/ 303 w 681"/>
              <a:gd name="T27" fmla="*/ 93 h 558"/>
              <a:gd name="T28" fmla="*/ 324 w 681"/>
              <a:gd name="T29" fmla="*/ 93 h 558"/>
              <a:gd name="T30" fmla="*/ 324 w 681"/>
              <a:gd name="T31" fmla="*/ 72 h 558"/>
              <a:gd name="T32" fmla="*/ 345 w 681"/>
              <a:gd name="T33" fmla="*/ 61 h 558"/>
              <a:gd name="T34" fmla="*/ 353 w 681"/>
              <a:gd name="T35" fmla="*/ 29 h 558"/>
              <a:gd name="T36" fmla="*/ 388 w 681"/>
              <a:gd name="T37" fmla="*/ 17 h 558"/>
              <a:gd name="T38" fmla="*/ 429 w 681"/>
              <a:gd name="T39" fmla="*/ 29 h 558"/>
              <a:gd name="T40" fmla="*/ 440 w 681"/>
              <a:gd name="T41" fmla="*/ 38 h 558"/>
              <a:gd name="T42" fmla="*/ 461 w 681"/>
              <a:gd name="T43" fmla="*/ 29 h 558"/>
              <a:gd name="T44" fmla="*/ 440 w 681"/>
              <a:gd name="T45" fmla="*/ 49 h 558"/>
              <a:gd name="T46" fmla="*/ 429 w 681"/>
              <a:gd name="T47" fmla="*/ 81 h 558"/>
              <a:gd name="T48" fmla="*/ 440 w 681"/>
              <a:gd name="T49" fmla="*/ 102 h 558"/>
              <a:gd name="T50" fmla="*/ 482 w 681"/>
              <a:gd name="T51" fmla="*/ 121 h 558"/>
              <a:gd name="T52" fmla="*/ 502 w 681"/>
              <a:gd name="T53" fmla="*/ 134 h 558"/>
              <a:gd name="T54" fmla="*/ 534 w 681"/>
              <a:gd name="T55" fmla="*/ 102 h 558"/>
              <a:gd name="T56" fmla="*/ 555 w 681"/>
              <a:gd name="T57" fmla="*/ 0 h 558"/>
              <a:gd name="T58" fmla="*/ 575 w 681"/>
              <a:gd name="T59" fmla="*/ 72 h 558"/>
              <a:gd name="T60" fmla="*/ 595 w 681"/>
              <a:gd name="T61" fmla="*/ 81 h 558"/>
              <a:gd name="T62" fmla="*/ 608 w 681"/>
              <a:gd name="T63" fmla="*/ 134 h 558"/>
              <a:gd name="T64" fmla="*/ 616 w 681"/>
              <a:gd name="T65" fmla="*/ 174 h 558"/>
              <a:gd name="T66" fmla="*/ 648 w 681"/>
              <a:gd name="T67" fmla="*/ 226 h 558"/>
              <a:gd name="T68" fmla="*/ 660 w 681"/>
              <a:gd name="T69" fmla="*/ 246 h 558"/>
              <a:gd name="T70" fmla="*/ 681 w 681"/>
              <a:gd name="T71" fmla="*/ 299 h 558"/>
              <a:gd name="T72" fmla="*/ 648 w 681"/>
              <a:gd name="T73" fmla="*/ 403 h 558"/>
              <a:gd name="T74" fmla="*/ 534 w 681"/>
              <a:gd name="T75" fmla="*/ 522 h 558"/>
              <a:gd name="T76" fmla="*/ 461 w 681"/>
              <a:gd name="T77" fmla="*/ 546 h 558"/>
              <a:gd name="T78" fmla="*/ 450 w 681"/>
              <a:gd name="T79" fmla="*/ 546 h 558"/>
              <a:gd name="T80" fmla="*/ 417 w 681"/>
              <a:gd name="T81" fmla="*/ 546 h 558"/>
              <a:gd name="T82" fmla="*/ 376 w 681"/>
              <a:gd name="T83" fmla="*/ 514 h 558"/>
              <a:gd name="T84" fmla="*/ 376 w 681"/>
              <a:gd name="T85" fmla="*/ 494 h 558"/>
              <a:gd name="T86" fmla="*/ 368 w 681"/>
              <a:gd name="T87" fmla="*/ 485 h 558"/>
              <a:gd name="T88" fmla="*/ 376 w 681"/>
              <a:gd name="T89" fmla="*/ 462 h 558"/>
              <a:gd name="T90" fmla="*/ 376 w 681"/>
              <a:gd name="T91" fmla="*/ 441 h 558"/>
              <a:gd name="T92" fmla="*/ 324 w 681"/>
              <a:gd name="T93" fmla="*/ 473 h 558"/>
              <a:gd name="T94" fmla="*/ 280 w 681"/>
              <a:gd name="T95" fmla="*/ 412 h 558"/>
              <a:gd name="T96" fmla="*/ 145 w 681"/>
              <a:gd name="T97" fmla="*/ 433 h 558"/>
              <a:gd name="T98" fmla="*/ 81 w 681"/>
              <a:gd name="T99" fmla="*/ 453 h 558"/>
              <a:gd name="T100" fmla="*/ 8 w 681"/>
              <a:gd name="T101" fmla="*/ 473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81" h="558">
                <a:moveTo>
                  <a:pt x="0" y="462"/>
                </a:moveTo>
                <a:lnTo>
                  <a:pt x="0" y="441"/>
                </a:lnTo>
                <a:lnTo>
                  <a:pt x="8" y="441"/>
                </a:lnTo>
                <a:lnTo>
                  <a:pt x="19" y="412"/>
                </a:lnTo>
                <a:lnTo>
                  <a:pt x="19" y="360"/>
                </a:lnTo>
                <a:lnTo>
                  <a:pt x="8" y="308"/>
                </a:lnTo>
                <a:lnTo>
                  <a:pt x="8" y="287"/>
                </a:lnTo>
                <a:lnTo>
                  <a:pt x="19" y="308"/>
                </a:lnTo>
                <a:lnTo>
                  <a:pt x="19" y="256"/>
                </a:lnTo>
                <a:lnTo>
                  <a:pt x="29" y="246"/>
                </a:lnTo>
                <a:lnTo>
                  <a:pt x="29" y="235"/>
                </a:lnTo>
                <a:lnTo>
                  <a:pt x="43" y="215"/>
                </a:lnTo>
                <a:lnTo>
                  <a:pt x="43" y="226"/>
                </a:lnTo>
                <a:lnTo>
                  <a:pt x="72" y="191"/>
                </a:lnTo>
                <a:lnTo>
                  <a:pt x="154" y="174"/>
                </a:lnTo>
                <a:lnTo>
                  <a:pt x="189" y="142"/>
                </a:lnTo>
                <a:lnTo>
                  <a:pt x="189" y="134"/>
                </a:lnTo>
                <a:lnTo>
                  <a:pt x="206" y="110"/>
                </a:lnTo>
                <a:lnTo>
                  <a:pt x="206" y="134"/>
                </a:lnTo>
                <a:lnTo>
                  <a:pt x="219" y="121"/>
                </a:lnTo>
                <a:lnTo>
                  <a:pt x="219" y="102"/>
                </a:lnTo>
                <a:lnTo>
                  <a:pt x="227" y="110"/>
                </a:lnTo>
                <a:lnTo>
                  <a:pt x="251" y="81"/>
                </a:lnTo>
                <a:lnTo>
                  <a:pt x="263" y="81"/>
                </a:lnTo>
                <a:lnTo>
                  <a:pt x="280" y="61"/>
                </a:lnTo>
                <a:lnTo>
                  <a:pt x="292" y="61"/>
                </a:lnTo>
                <a:lnTo>
                  <a:pt x="292" y="72"/>
                </a:lnTo>
                <a:lnTo>
                  <a:pt x="303" y="93"/>
                </a:lnTo>
                <a:lnTo>
                  <a:pt x="315" y="81"/>
                </a:lnTo>
                <a:lnTo>
                  <a:pt x="324" y="93"/>
                </a:lnTo>
                <a:lnTo>
                  <a:pt x="335" y="81"/>
                </a:lnTo>
                <a:lnTo>
                  <a:pt x="324" y="72"/>
                </a:lnTo>
                <a:lnTo>
                  <a:pt x="335" y="61"/>
                </a:lnTo>
                <a:lnTo>
                  <a:pt x="345" y="61"/>
                </a:lnTo>
                <a:lnTo>
                  <a:pt x="345" y="38"/>
                </a:lnTo>
                <a:lnTo>
                  <a:pt x="353" y="29"/>
                </a:lnTo>
                <a:lnTo>
                  <a:pt x="376" y="29"/>
                </a:lnTo>
                <a:lnTo>
                  <a:pt x="388" y="17"/>
                </a:lnTo>
                <a:lnTo>
                  <a:pt x="388" y="9"/>
                </a:lnTo>
                <a:lnTo>
                  <a:pt x="429" y="29"/>
                </a:lnTo>
                <a:lnTo>
                  <a:pt x="440" y="29"/>
                </a:lnTo>
                <a:lnTo>
                  <a:pt x="440" y="38"/>
                </a:lnTo>
                <a:lnTo>
                  <a:pt x="450" y="29"/>
                </a:lnTo>
                <a:lnTo>
                  <a:pt x="461" y="29"/>
                </a:lnTo>
                <a:lnTo>
                  <a:pt x="450" y="49"/>
                </a:lnTo>
                <a:lnTo>
                  <a:pt x="440" y="49"/>
                </a:lnTo>
                <a:lnTo>
                  <a:pt x="440" y="72"/>
                </a:lnTo>
                <a:lnTo>
                  <a:pt x="429" y="81"/>
                </a:lnTo>
                <a:lnTo>
                  <a:pt x="440" y="93"/>
                </a:lnTo>
                <a:lnTo>
                  <a:pt x="440" y="102"/>
                </a:lnTo>
                <a:lnTo>
                  <a:pt x="461" y="102"/>
                </a:lnTo>
                <a:lnTo>
                  <a:pt x="482" y="121"/>
                </a:lnTo>
                <a:lnTo>
                  <a:pt x="493" y="142"/>
                </a:lnTo>
                <a:lnTo>
                  <a:pt x="502" y="134"/>
                </a:lnTo>
                <a:lnTo>
                  <a:pt x="514" y="134"/>
                </a:lnTo>
                <a:lnTo>
                  <a:pt x="534" y="102"/>
                </a:lnTo>
                <a:lnTo>
                  <a:pt x="555" y="9"/>
                </a:lnTo>
                <a:lnTo>
                  <a:pt x="555" y="0"/>
                </a:lnTo>
                <a:lnTo>
                  <a:pt x="566" y="9"/>
                </a:lnTo>
                <a:lnTo>
                  <a:pt x="575" y="72"/>
                </a:lnTo>
                <a:lnTo>
                  <a:pt x="587" y="72"/>
                </a:lnTo>
                <a:lnTo>
                  <a:pt x="595" y="81"/>
                </a:lnTo>
                <a:lnTo>
                  <a:pt x="595" y="110"/>
                </a:lnTo>
                <a:lnTo>
                  <a:pt x="608" y="134"/>
                </a:lnTo>
                <a:lnTo>
                  <a:pt x="608" y="163"/>
                </a:lnTo>
                <a:lnTo>
                  <a:pt x="616" y="174"/>
                </a:lnTo>
                <a:lnTo>
                  <a:pt x="640" y="183"/>
                </a:lnTo>
                <a:lnTo>
                  <a:pt x="648" y="226"/>
                </a:lnTo>
                <a:lnTo>
                  <a:pt x="660" y="235"/>
                </a:lnTo>
                <a:lnTo>
                  <a:pt x="660" y="246"/>
                </a:lnTo>
                <a:lnTo>
                  <a:pt x="669" y="256"/>
                </a:lnTo>
                <a:lnTo>
                  <a:pt x="681" y="299"/>
                </a:lnTo>
                <a:lnTo>
                  <a:pt x="681" y="351"/>
                </a:lnTo>
                <a:lnTo>
                  <a:pt x="648" y="403"/>
                </a:lnTo>
                <a:lnTo>
                  <a:pt x="566" y="494"/>
                </a:lnTo>
                <a:lnTo>
                  <a:pt x="534" y="522"/>
                </a:lnTo>
                <a:lnTo>
                  <a:pt x="461" y="558"/>
                </a:lnTo>
                <a:lnTo>
                  <a:pt x="461" y="546"/>
                </a:lnTo>
                <a:lnTo>
                  <a:pt x="461" y="537"/>
                </a:lnTo>
                <a:lnTo>
                  <a:pt x="450" y="546"/>
                </a:lnTo>
                <a:lnTo>
                  <a:pt x="450" y="522"/>
                </a:lnTo>
                <a:lnTo>
                  <a:pt x="417" y="546"/>
                </a:lnTo>
                <a:lnTo>
                  <a:pt x="388" y="546"/>
                </a:lnTo>
                <a:lnTo>
                  <a:pt x="376" y="514"/>
                </a:lnTo>
                <a:lnTo>
                  <a:pt x="388" y="505"/>
                </a:lnTo>
                <a:lnTo>
                  <a:pt x="376" y="494"/>
                </a:lnTo>
                <a:lnTo>
                  <a:pt x="376" y="485"/>
                </a:lnTo>
                <a:lnTo>
                  <a:pt x="368" y="485"/>
                </a:lnTo>
                <a:lnTo>
                  <a:pt x="376" y="473"/>
                </a:lnTo>
                <a:lnTo>
                  <a:pt x="376" y="462"/>
                </a:lnTo>
                <a:lnTo>
                  <a:pt x="345" y="485"/>
                </a:lnTo>
                <a:lnTo>
                  <a:pt x="376" y="441"/>
                </a:lnTo>
                <a:lnTo>
                  <a:pt x="376" y="433"/>
                </a:lnTo>
                <a:lnTo>
                  <a:pt x="324" y="473"/>
                </a:lnTo>
                <a:lnTo>
                  <a:pt x="324" y="433"/>
                </a:lnTo>
                <a:lnTo>
                  <a:pt x="280" y="412"/>
                </a:lnTo>
                <a:lnTo>
                  <a:pt x="189" y="424"/>
                </a:lnTo>
                <a:lnTo>
                  <a:pt x="145" y="433"/>
                </a:lnTo>
                <a:lnTo>
                  <a:pt x="134" y="453"/>
                </a:lnTo>
                <a:lnTo>
                  <a:pt x="81" y="453"/>
                </a:lnTo>
                <a:lnTo>
                  <a:pt x="43" y="473"/>
                </a:lnTo>
                <a:lnTo>
                  <a:pt x="8" y="473"/>
                </a:lnTo>
                <a:lnTo>
                  <a:pt x="0" y="46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4" name="Freeform 437"/>
          <p:cNvSpPr>
            <a:spLocks/>
          </p:cNvSpPr>
          <p:nvPr/>
        </p:nvSpPr>
        <p:spPr bwMode="auto">
          <a:xfrm>
            <a:off x="7110413" y="4411663"/>
            <a:ext cx="1081087" cy="885825"/>
          </a:xfrm>
          <a:custGeom>
            <a:avLst/>
            <a:gdLst>
              <a:gd name="T0" fmla="*/ 0 w 681"/>
              <a:gd name="T1" fmla="*/ 441 h 558"/>
              <a:gd name="T2" fmla="*/ 19 w 681"/>
              <a:gd name="T3" fmla="*/ 412 h 558"/>
              <a:gd name="T4" fmla="*/ 8 w 681"/>
              <a:gd name="T5" fmla="*/ 308 h 558"/>
              <a:gd name="T6" fmla="*/ 19 w 681"/>
              <a:gd name="T7" fmla="*/ 308 h 558"/>
              <a:gd name="T8" fmla="*/ 29 w 681"/>
              <a:gd name="T9" fmla="*/ 246 h 558"/>
              <a:gd name="T10" fmla="*/ 43 w 681"/>
              <a:gd name="T11" fmla="*/ 215 h 558"/>
              <a:gd name="T12" fmla="*/ 72 w 681"/>
              <a:gd name="T13" fmla="*/ 191 h 558"/>
              <a:gd name="T14" fmla="*/ 189 w 681"/>
              <a:gd name="T15" fmla="*/ 142 h 558"/>
              <a:gd name="T16" fmla="*/ 206 w 681"/>
              <a:gd name="T17" fmla="*/ 110 h 558"/>
              <a:gd name="T18" fmla="*/ 219 w 681"/>
              <a:gd name="T19" fmla="*/ 121 h 558"/>
              <a:gd name="T20" fmla="*/ 227 w 681"/>
              <a:gd name="T21" fmla="*/ 110 h 558"/>
              <a:gd name="T22" fmla="*/ 263 w 681"/>
              <a:gd name="T23" fmla="*/ 81 h 558"/>
              <a:gd name="T24" fmla="*/ 292 w 681"/>
              <a:gd name="T25" fmla="*/ 61 h 558"/>
              <a:gd name="T26" fmla="*/ 303 w 681"/>
              <a:gd name="T27" fmla="*/ 93 h 558"/>
              <a:gd name="T28" fmla="*/ 324 w 681"/>
              <a:gd name="T29" fmla="*/ 93 h 558"/>
              <a:gd name="T30" fmla="*/ 324 w 681"/>
              <a:gd name="T31" fmla="*/ 72 h 558"/>
              <a:gd name="T32" fmla="*/ 345 w 681"/>
              <a:gd name="T33" fmla="*/ 61 h 558"/>
              <a:gd name="T34" fmla="*/ 353 w 681"/>
              <a:gd name="T35" fmla="*/ 29 h 558"/>
              <a:gd name="T36" fmla="*/ 388 w 681"/>
              <a:gd name="T37" fmla="*/ 17 h 558"/>
              <a:gd name="T38" fmla="*/ 429 w 681"/>
              <a:gd name="T39" fmla="*/ 29 h 558"/>
              <a:gd name="T40" fmla="*/ 440 w 681"/>
              <a:gd name="T41" fmla="*/ 38 h 558"/>
              <a:gd name="T42" fmla="*/ 461 w 681"/>
              <a:gd name="T43" fmla="*/ 29 h 558"/>
              <a:gd name="T44" fmla="*/ 440 w 681"/>
              <a:gd name="T45" fmla="*/ 49 h 558"/>
              <a:gd name="T46" fmla="*/ 429 w 681"/>
              <a:gd name="T47" fmla="*/ 81 h 558"/>
              <a:gd name="T48" fmla="*/ 440 w 681"/>
              <a:gd name="T49" fmla="*/ 102 h 558"/>
              <a:gd name="T50" fmla="*/ 482 w 681"/>
              <a:gd name="T51" fmla="*/ 121 h 558"/>
              <a:gd name="T52" fmla="*/ 502 w 681"/>
              <a:gd name="T53" fmla="*/ 134 h 558"/>
              <a:gd name="T54" fmla="*/ 534 w 681"/>
              <a:gd name="T55" fmla="*/ 102 h 558"/>
              <a:gd name="T56" fmla="*/ 555 w 681"/>
              <a:gd name="T57" fmla="*/ 0 h 558"/>
              <a:gd name="T58" fmla="*/ 575 w 681"/>
              <a:gd name="T59" fmla="*/ 72 h 558"/>
              <a:gd name="T60" fmla="*/ 595 w 681"/>
              <a:gd name="T61" fmla="*/ 81 h 558"/>
              <a:gd name="T62" fmla="*/ 608 w 681"/>
              <a:gd name="T63" fmla="*/ 134 h 558"/>
              <a:gd name="T64" fmla="*/ 616 w 681"/>
              <a:gd name="T65" fmla="*/ 174 h 558"/>
              <a:gd name="T66" fmla="*/ 648 w 681"/>
              <a:gd name="T67" fmla="*/ 226 h 558"/>
              <a:gd name="T68" fmla="*/ 660 w 681"/>
              <a:gd name="T69" fmla="*/ 246 h 558"/>
              <a:gd name="T70" fmla="*/ 681 w 681"/>
              <a:gd name="T71" fmla="*/ 299 h 558"/>
              <a:gd name="T72" fmla="*/ 648 w 681"/>
              <a:gd name="T73" fmla="*/ 403 h 558"/>
              <a:gd name="T74" fmla="*/ 534 w 681"/>
              <a:gd name="T75" fmla="*/ 522 h 558"/>
              <a:gd name="T76" fmla="*/ 461 w 681"/>
              <a:gd name="T77" fmla="*/ 546 h 558"/>
              <a:gd name="T78" fmla="*/ 450 w 681"/>
              <a:gd name="T79" fmla="*/ 546 h 558"/>
              <a:gd name="T80" fmla="*/ 417 w 681"/>
              <a:gd name="T81" fmla="*/ 546 h 558"/>
              <a:gd name="T82" fmla="*/ 376 w 681"/>
              <a:gd name="T83" fmla="*/ 514 h 558"/>
              <a:gd name="T84" fmla="*/ 376 w 681"/>
              <a:gd name="T85" fmla="*/ 494 h 558"/>
              <a:gd name="T86" fmla="*/ 368 w 681"/>
              <a:gd name="T87" fmla="*/ 485 h 558"/>
              <a:gd name="T88" fmla="*/ 376 w 681"/>
              <a:gd name="T89" fmla="*/ 462 h 558"/>
              <a:gd name="T90" fmla="*/ 376 w 681"/>
              <a:gd name="T91" fmla="*/ 441 h 558"/>
              <a:gd name="T92" fmla="*/ 324 w 681"/>
              <a:gd name="T93" fmla="*/ 473 h 558"/>
              <a:gd name="T94" fmla="*/ 280 w 681"/>
              <a:gd name="T95" fmla="*/ 412 h 558"/>
              <a:gd name="T96" fmla="*/ 145 w 681"/>
              <a:gd name="T97" fmla="*/ 433 h 558"/>
              <a:gd name="T98" fmla="*/ 81 w 681"/>
              <a:gd name="T99" fmla="*/ 453 h 558"/>
              <a:gd name="T100" fmla="*/ 8 w 681"/>
              <a:gd name="T101" fmla="*/ 473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81" h="558">
                <a:moveTo>
                  <a:pt x="0" y="462"/>
                </a:moveTo>
                <a:lnTo>
                  <a:pt x="0" y="441"/>
                </a:lnTo>
                <a:lnTo>
                  <a:pt x="8" y="441"/>
                </a:lnTo>
                <a:lnTo>
                  <a:pt x="19" y="412"/>
                </a:lnTo>
                <a:lnTo>
                  <a:pt x="19" y="360"/>
                </a:lnTo>
                <a:lnTo>
                  <a:pt x="8" y="308"/>
                </a:lnTo>
                <a:lnTo>
                  <a:pt x="8" y="287"/>
                </a:lnTo>
                <a:lnTo>
                  <a:pt x="19" y="308"/>
                </a:lnTo>
                <a:lnTo>
                  <a:pt x="19" y="256"/>
                </a:lnTo>
                <a:lnTo>
                  <a:pt x="29" y="246"/>
                </a:lnTo>
                <a:lnTo>
                  <a:pt x="29" y="235"/>
                </a:lnTo>
                <a:lnTo>
                  <a:pt x="43" y="215"/>
                </a:lnTo>
                <a:lnTo>
                  <a:pt x="43" y="226"/>
                </a:lnTo>
                <a:lnTo>
                  <a:pt x="72" y="191"/>
                </a:lnTo>
                <a:lnTo>
                  <a:pt x="154" y="174"/>
                </a:lnTo>
                <a:lnTo>
                  <a:pt x="189" y="142"/>
                </a:lnTo>
                <a:lnTo>
                  <a:pt x="189" y="134"/>
                </a:lnTo>
                <a:lnTo>
                  <a:pt x="206" y="110"/>
                </a:lnTo>
                <a:lnTo>
                  <a:pt x="206" y="134"/>
                </a:lnTo>
                <a:lnTo>
                  <a:pt x="219" y="121"/>
                </a:lnTo>
                <a:lnTo>
                  <a:pt x="219" y="102"/>
                </a:lnTo>
                <a:lnTo>
                  <a:pt x="227" y="110"/>
                </a:lnTo>
                <a:lnTo>
                  <a:pt x="251" y="81"/>
                </a:lnTo>
                <a:lnTo>
                  <a:pt x="263" y="81"/>
                </a:lnTo>
                <a:lnTo>
                  <a:pt x="280" y="61"/>
                </a:lnTo>
                <a:lnTo>
                  <a:pt x="292" y="61"/>
                </a:lnTo>
                <a:lnTo>
                  <a:pt x="292" y="72"/>
                </a:lnTo>
                <a:lnTo>
                  <a:pt x="303" y="93"/>
                </a:lnTo>
                <a:lnTo>
                  <a:pt x="315" y="81"/>
                </a:lnTo>
                <a:lnTo>
                  <a:pt x="324" y="93"/>
                </a:lnTo>
                <a:lnTo>
                  <a:pt x="335" y="81"/>
                </a:lnTo>
                <a:lnTo>
                  <a:pt x="324" y="72"/>
                </a:lnTo>
                <a:lnTo>
                  <a:pt x="335" y="61"/>
                </a:lnTo>
                <a:lnTo>
                  <a:pt x="345" y="61"/>
                </a:lnTo>
                <a:lnTo>
                  <a:pt x="345" y="38"/>
                </a:lnTo>
                <a:lnTo>
                  <a:pt x="353" y="29"/>
                </a:lnTo>
                <a:lnTo>
                  <a:pt x="376" y="29"/>
                </a:lnTo>
                <a:lnTo>
                  <a:pt x="388" y="17"/>
                </a:lnTo>
                <a:lnTo>
                  <a:pt x="388" y="9"/>
                </a:lnTo>
                <a:lnTo>
                  <a:pt x="429" y="29"/>
                </a:lnTo>
                <a:lnTo>
                  <a:pt x="440" y="29"/>
                </a:lnTo>
                <a:lnTo>
                  <a:pt x="440" y="38"/>
                </a:lnTo>
                <a:lnTo>
                  <a:pt x="450" y="29"/>
                </a:lnTo>
                <a:lnTo>
                  <a:pt x="461" y="29"/>
                </a:lnTo>
                <a:lnTo>
                  <a:pt x="450" y="49"/>
                </a:lnTo>
                <a:lnTo>
                  <a:pt x="440" y="49"/>
                </a:lnTo>
                <a:lnTo>
                  <a:pt x="440" y="72"/>
                </a:lnTo>
                <a:lnTo>
                  <a:pt x="429" y="81"/>
                </a:lnTo>
                <a:lnTo>
                  <a:pt x="440" y="93"/>
                </a:lnTo>
                <a:lnTo>
                  <a:pt x="440" y="102"/>
                </a:lnTo>
                <a:lnTo>
                  <a:pt x="461" y="102"/>
                </a:lnTo>
                <a:lnTo>
                  <a:pt x="482" y="121"/>
                </a:lnTo>
                <a:lnTo>
                  <a:pt x="493" y="142"/>
                </a:lnTo>
                <a:lnTo>
                  <a:pt x="502" y="134"/>
                </a:lnTo>
                <a:lnTo>
                  <a:pt x="514" y="134"/>
                </a:lnTo>
                <a:lnTo>
                  <a:pt x="534" y="102"/>
                </a:lnTo>
                <a:lnTo>
                  <a:pt x="555" y="9"/>
                </a:lnTo>
                <a:lnTo>
                  <a:pt x="555" y="0"/>
                </a:lnTo>
                <a:lnTo>
                  <a:pt x="566" y="9"/>
                </a:lnTo>
                <a:lnTo>
                  <a:pt x="575" y="72"/>
                </a:lnTo>
                <a:lnTo>
                  <a:pt x="587" y="72"/>
                </a:lnTo>
                <a:lnTo>
                  <a:pt x="595" y="81"/>
                </a:lnTo>
                <a:lnTo>
                  <a:pt x="595" y="110"/>
                </a:lnTo>
                <a:lnTo>
                  <a:pt x="608" y="134"/>
                </a:lnTo>
                <a:lnTo>
                  <a:pt x="608" y="163"/>
                </a:lnTo>
                <a:lnTo>
                  <a:pt x="616" y="174"/>
                </a:lnTo>
                <a:lnTo>
                  <a:pt x="640" y="183"/>
                </a:lnTo>
                <a:lnTo>
                  <a:pt x="648" y="226"/>
                </a:lnTo>
                <a:lnTo>
                  <a:pt x="660" y="235"/>
                </a:lnTo>
                <a:lnTo>
                  <a:pt x="660" y="246"/>
                </a:lnTo>
                <a:lnTo>
                  <a:pt x="669" y="256"/>
                </a:lnTo>
                <a:lnTo>
                  <a:pt x="681" y="299"/>
                </a:lnTo>
                <a:lnTo>
                  <a:pt x="681" y="351"/>
                </a:lnTo>
                <a:lnTo>
                  <a:pt x="648" y="403"/>
                </a:lnTo>
                <a:lnTo>
                  <a:pt x="566" y="494"/>
                </a:lnTo>
                <a:lnTo>
                  <a:pt x="534" y="522"/>
                </a:lnTo>
                <a:lnTo>
                  <a:pt x="461" y="558"/>
                </a:lnTo>
                <a:lnTo>
                  <a:pt x="461" y="546"/>
                </a:lnTo>
                <a:lnTo>
                  <a:pt x="461" y="537"/>
                </a:lnTo>
                <a:lnTo>
                  <a:pt x="450" y="546"/>
                </a:lnTo>
                <a:lnTo>
                  <a:pt x="450" y="522"/>
                </a:lnTo>
                <a:lnTo>
                  <a:pt x="417" y="546"/>
                </a:lnTo>
                <a:lnTo>
                  <a:pt x="388" y="546"/>
                </a:lnTo>
                <a:lnTo>
                  <a:pt x="376" y="514"/>
                </a:lnTo>
                <a:lnTo>
                  <a:pt x="388" y="505"/>
                </a:lnTo>
                <a:lnTo>
                  <a:pt x="376" y="494"/>
                </a:lnTo>
                <a:lnTo>
                  <a:pt x="376" y="485"/>
                </a:lnTo>
                <a:lnTo>
                  <a:pt x="368" y="485"/>
                </a:lnTo>
                <a:lnTo>
                  <a:pt x="376" y="473"/>
                </a:lnTo>
                <a:lnTo>
                  <a:pt x="376" y="462"/>
                </a:lnTo>
                <a:lnTo>
                  <a:pt x="345" y="485"/>
                </a:lnTo>
                <a:lnTo>
                  <a:pt x="376" y="441"/>
                </a:lnTo>
                <a:lnTo>
                  <a:pt x="376" y="433"/>
                </a:lnTo>
                <a:lnTo>
                  <a:pt x="324" y="473"/>
                </a:lnTo>
                <a:lnTo>
                  <a:pt x="324" y="433"/>
                </a:lnTo>
                <a:lnTo>
                  <a:pt x="280" y="412"/>
                </a:lnTo>
                <a:lnTo>
                  <a:pt x="189" y="424"/>
                </a:lnTo>
                <a:lnTo>
                  <a:pt x="145" y="433"/>
                </a:lnTo>
                <a:lnTo>
                  <a:pt x="134" y="453"/>
                </a:lnTo>
                <a:lnTo>
                  <a:pt x="81" y="453"/>
                </a:lnTo>
                <a:lnTo>
                  <a:pt x="43" y="473"/>
                </a:lnTo>
                <a:lnTo>
                  <a:pt x="8" y="473"/>
                </a:lnTo>
                <a:lnTo>
                  <a:pt x="0" y="46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5" name="Freeform 438"/>
          <p:cNvSpPr>
            <a:spLocks/>
          </p:cNvSpPr>
          <p:nvPr/>
        </p:nvSpPr>
        <p:spPr bwMode="auto">
          <a:xfrm>
            <a:off x="7758113" y="5341938"/>
            <a:ext cx="96837" cy="82550"/>
          </a:xfrm>
          <a:custGeom>
            <a:avLst/>
            <a:gdLst>
              <a:gd name="T0" fmla="*/ 9 w 61"/>
              <a:gd name="T1" fmla="*/ 0 h 52"/>
              <a:gd name="T2" fmla="*/ 31 w 61"/>
              <a:gd name="T3" fmla="*/ 8 h 52"/>
              <a:gd name="T4" fmla="*/ 61 w 61"/>
              <a:gd name="T5" fmla="*/ 0 h 52"/>
              <a:gd name="T6" fmla="*/ 31 w 61"/>
              <a:gd name="T7" fmla="*/ 43 h 52"/>
              <a:gd name="T8" fmla="*/ 9 w 61"/>
              <a:gd name="T9" fmla="*/ 52 h 52"/>
              <a:gd name="T10" fmla="*/ 0 w 61"/>
              <a:gd name="T11" fmla="*/ 52 h 52"/>
              <a:gd name="T12" fmla="*/ 0 w 61"/>
              <a:gd name="T13" fmla="*/ 43 h 52"/>
              <a:gd name="T14" fmla="*/ 9 w 61"/>
              <a:gd name="T15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1" h="52">
                <a:moveTo>
                  <a:pt x="9" y="0"/>
                </a:moveTo>
                <a:lnTo>
                  <a:pt x="31" y="8"/>
                </a:lnTo>
                <a:lnTo>
                  <a:pt x="61" y="0"/>
                </a:lnTo>
                <a:lnTo>
                  <a:pt x="31" y="43"/>
                </a:lnTo>
                <a:lnTo>
                  <a:pt x="9" y="52"/>
                </a:lnTo>
                <a:lnTo>
                  <a:pt x="0" y="52"/>
                </a:lnTo>
                <a:lnTo>
                  <a:pt x="0" y="43"/>
                </a:lnTo>
                <a:lnTo>
                  <a:pt x="9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6" name="Freeform 439"/>
          <p:cNvSpPr>
            <a:spLocks/>
          </p:cNvSpPr>
          <p:nvPr/>
        </p:nvSpPr>
        <p:spPr bwMode="auto">
          <a:xfrm>
            <a:off x="7758113" y="5341938"/>
            <a:ext cx="96837" cy="82550"/>
          </a:xfrm>
          <a:custGeom>
            <a:avLst/>
            <a:gdLst>
              <a:gd name="T0" fmla="*/ 9 w 61"/>
              <a:gd name="T1" fmla="*/ 0 h 52"/>
              <a:gd name="T2" fmla="*/ 31 w 61"/>
              <a:gd name="T3" fmla="*/ 8 h 52"/>
              <a:gd name="T4" fmla="*/ 61 w 61"/>
              <a:gd name="T5" fmla="*/ 0 h 52"/>
              <a:gd name="T6" fmla="*/ 31 w 61"/>
              <a:gd name="T7" fmla="*/ 43 h 52"/>
              <a:gd name="T8" fmla="*/ 9 w 61"/>
              <a:gd name="T9" fmla="*/ 52 h 52"/>
              <a:gd name="T10" fmla="*/ 0 w 61"/>
              <a:gd name="T11" fmla="*/ 52 h 52"/>
              <a:gd name="T12" fmla="*/ 0 w 61"/>
              <a:gd name="T13" fmla="*/ 43 h 52"/>
              <a:gd name="T14" fmla="*/ 9 w 61"/>
              <a:gd name="T15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1" h="52">
                <a:moveTo>
                  <a:pt x="9" y="0"/>
                </a:moveTo>
                <a:lnTo>
                  <a:pt x="31" y="8"/>
                </a:lnTo>
                <a:lnTo>
                  <a:pt x="61" y="0"/>
                </a:lnTo>
                <a:lnTo>
                  <a:pt x="31" y="43"/>
                </a:lnTo>
                <a:lnTo>
                  <a:pt x="9" y="52"/>
                </a:lnTo>
                <a:lnTo>
                  <a:pt x="0" y="52"/>
                </a:lnTo>
                <a:lnTo>
                  <a:pt x="0" y="43"/>
                </a:lnTo>
                <a:lnTo>
                  <a:pt x="9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7" name="Freeform 440"/>
          <p:cNvSpPr>
            <a:spLocks/>
          </p:cNvSpPr>
          <p:nvPr/>
        </p:nvSpPr>
        <p:spPr bwMode="auto">
          <a:xfrm>
            <a:off x="8413750" y="5143500"/>
            <a:ext cx="163513" cy="211138"/>
          </a:xfrm>
          <a:custGeom>
            <a:avLst/>
            <a:gdLst>
              <a:gd name="T0" fmla="*/ 0 w 103"/>
              <a:gd name="T1" fmla="*/ 95 h 133"/>
              <a:gd name="T2" fmla="*/ 17 w 103"/>
              <a:gd name="T3" fmla="*/ 84 h 133"/>
              <a:gd name="T4" fmla="*/ 53 w 103"/>
              <a:gd name="T5" fmla="*/ 51 h 133"/>
              <a:gd name="T6" fmla="*/ 41 w 103"/>
              <a:gd name="T7" fmla="*/ 51 h 133"/>
              <a:gd name="T8" fmla="*/ 41 w 103"/>
              <a:gd name="T9" fmla="*/ 0 h 133"/>
              <a:gd name="T10" fmla="*/ 53 w 103"/>
              <a:gd name="T11" fmla="*/ 11 h 133"/>
              <a:gd name="T12" fmla="*/ 61 w 103"/>
              <a:gd name="T13" fmla="*/ 11 h 133"/>
              <a:gd name="T14" fmla="*/ 61 w 103"/>
              <a:gd name="T15" fmla="*/ 22 h 133"/>
              <a:gd name="T16" fmla="*/ 53 w 103"/>
              <a:gd name="T17" fmla="*/ 51 h 133"/>
              <a:gd name="T18" fmla="*/ 61 w 103"/>
              <a:gd name="T19" fmla="*/ 51 h 133"/>
              <a:gd name="T20" fmla="*/ 61 w 103"/>
              <a:gd name="T21" fmla="*/ 43 h 133"/>
              <a:gd name="T22" fmla="*/ 72 w 103"/>
              <a:gd name="T23" fmla="*/ 43 h 133"/>
              <a:gd name="T24" fmla="*/ 61 w 103"/>
              <a:gd name="T25" fmla="*/ 61 h 133"/>
              <a:gd name="T26" fmla="*/ 72 w 103"/>
              <a:gd name="T27" fmla="*/ 75 h 133"/>
              <a:gd name="T28" fmla="*/ 93 w 103"/>
              <a:gd name="T29" fmla="*/ 61 h 133"/>
              <a:gd name="T30" fmla="*/ 103 w 103"/>
              <a:gd name="T31" fmla="*/ 61 h 133"/>
              <a:gd name="T32" fmla="*/ 82 w 103"/>
              <a:gd name="T33" fmla="*/ 84 h 133"/>
              <a:gd name="T34" fmla="*/ 61 w 103"/>
              <a:gd name="T35" fmla="*/ 95 h 133"/>
              <a:gd name="T36" fmla="*/ 9 w 103"/>
              <a:gd name="T37" fmla="*/ 133 h 133"/>
              <a:gd name="T38" fmla="*/ 0 w 103"/>
              <a:gd name="T39" fmla="*/ 133 h 133"/>
              <a:gd name="T40" fmla="*/ 17 w 103"/>
              <a:gd name="T41" fmla="*/ 116 h 133"/>
              <a:gd name="T42" fmla="*/ 0 w 103"/>
              <a:gd name="T43" fmla="*/ 95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3" h="133">
                <a:moveTo>
                  <a:pt x="0" y="95"/>
                </a:moveTo>
                <a:lnTo>
                  <a:pt x="17" y="84"/>
                </a:lnTo>
                <a:lnTo>
                  <a:pt x="53" y="51"/>
                </a:lnTo>
                <a:lnTo>
                  <a:pt x="41" y="51"/>
                </a:lnTo>
                <a:lnTo>
                  <a:pt x="41" y="0"/>
                </a:lnTo>
                <a:lnTo>
                  <a:pt x="53" y="11"/>
                </a:lnTo>
                <a:lnTo>
                  <a:pt x="61" y="11"/>
                </a:lnTo>
                <a:lnTo>
                  <a:pt x="61" y="22"/>
                </a:lnTo>
                <a:lnTo>
                  <a:pt x="53" y="51"/>
                </a:lnTo>
                <a:lnTo>
                  <a:pt x="61" y="51"/>
                </a:lnTo>
                <a:lnTo>
                  <a:pt x="61" y="43"/>
                </a:lnTo>
                <a:lnTo>
                  <a:pt x="72" y="43"/>
                </a:lnTo>
                <a:lnTo>
                  <a:pt x="61" y="61"/>
                </a:lnTo>
                <a:lnTo>
                  <a:pt x="72" y="75"/>
                </a:lnTo>
                <a:lnTo>
                  <a:pt x="93" y="61"/>
                </a:lnTo>
                <a:lnTo>
                  <a:pt x="103" y="61"/>
                </a:lnTo>
                <a:lnTo>
                  <a:pt x="82" y="84"/>
                </a:lnTo>
                <a:lnTo>
                  <a:pt x="61" y="95"/>
                </a:lnTo>
                <a:lnTo>
                  <a:pt x="9" y="133"/>
                </a:lnTo>
                <a:lnTo>
                  <a:pt x="0" y="133"/>
                </a:lnTo>
                <a:lnTo>
                  <a:pt x="17" y="116"/>
                </a:lnTo>
                <a:lnTo>
                  <a:pt x="0" y="95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8" name="Freeform 441"/>
          <p:cNvSpPr>
            <a:spLocks/>
          </p:cNvSpPr>
          <p:nvPr/>
        </p:nvSpPr>
        <p:spPr bwMode="auto">
          <a:xfrm>
            <a:off x="8413750" y="5143500"/>
            <a:ext cx="163513" cy="211138"/>
          </a:xfrm>
          <a:custGeom>
            <a:avLst/>
            <a:gdLst>
              <a:gd name="T0" fmla="*/ 0 w 103"/>
              <a:gd name="T1" fmla="*/ 95 h 133"/>
              <a:gd name="T2" fmla="*/ 17 w 103"/>
              <a:gd name="T3" fmla="*/ 84 h 133"/>
              <a:gd name="T4" fmla="*/ 53 w 103"/>
              <a:gd name="T5" fmla="*/ 51 h 133"/>
              <a:gd name="T6" fmla="*/ 41 w 103"/>
              <a:gd name="T7" fmla="*/ 51 h 133"/>
              <a:gd name="T8" fmla="*/ 41 w 103"/>
              <a:gd name="T9" fmla="*/ 0 h 133"/>
              <a:gd name="T10" fmla="*/ 53 w 103"/>
              <a:gd name="T11" fmla="*/ 11 h 133"/>
              <a:gd name="T12" fmla="*/ 61 w 103"/>
              <a:gd name="T13" fmla="*/ 11 h 133"/>
              <a:gd name="T14" fmla="*/ 61 w 103"/>
              <a:gd name="T15" fmla="*/ 22 h 133"/>
              <a:gd name="T16" fmla="*/ 53 w 103"/>
              <a:gd name="T17" fmla="*/ 51 h 133"/>
              <a:gd name="T18" fmla="*/ 61 w 103"/>
              <a:gd name="T19" fmla="*/ 51 h 133"/>
              <a:gd name="T20" fmla="*/ 61 w 103"/>
              <a:gd name="T21" fmla="*/ 43 h 133"/>
              <a:gd name="T22" fmla="*/ 72 w 103"/>
              <a:gd name="T23" fmla="*/ 43 h 133"/>
              <a:gd name="T24" fmla="*/ 61 w 103"/>
              <a:gd name="T25" fmla="*/ 61 h 133"/>
              <a:gd name="T26" fmla="*/ 72 w 103"/>
              <a:gd name="T27" fmla="*/ 75 h 133"/>
              <a:gd name="T28" fmla="*/ 93 w 103"/>
              <a:gd name="T29" fmla="*/ 61 h 133"/>
              <a:gd name="T30" fmla="*/ 103 w 103"/>
              <a:gd name="T31" fmla="*/ 61 h 133"/>
              <a:gd name="T32" fmla="*/ 82 w 103"/>
              <a:gd name="T33" fmla="*/ 84 h 133"/>
              <a:gd name="T34" fmla="*/ 61 w 103"/>
              <a:gd name="T35" fmla="*/ 95 h 133"/>
              <a:gd name="T36" fmla="*/ 9 w 103"/>
              <a:gd name="T37" fmla="*/ 133 h 133"/>
              <a:gd name="T38" fmla="*/ 0 w 103"/>
              <a:gd name="T39" fmla="*/ 133 h 133"/>
              <a:gd name="T40" fmla="*/ 17 w 103"/>
              <a:gd name="T41" fmla="*/ 116 h 133"/>
              <a:gd name="T42" fmla="*/ 0 w 103"/>
              <a:gd name="T43" fmla="*/ 95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3" h="133">
                <a:moveTo>
                  <a:pt x="0" y="95"/>
                </a:moveTo>
                <a:lnTo>
                  <a:pt x="17" y="84"/>
                </a:lnTo>
                <a:lnTo>
                  <a:pt x="53" y="51"/>
                </a:lnTo>
                <a:lnTo>
                  <a:pt x="41" y="51"/>
                </a:lnTo>
                <a:lnTo>
                  <a:pt x="41" y="0"/>
                </a:lnTo>
                <a:lnTo>
                  <a:pt x="53" y="11"/>
                </a:lnTo>
                <a:lnTo>
                  <a:pt x="61" y="11"/>
                </a:lnTo>
                <a:lnTo>
                  <a:pt x="61" y="22"/>
                </a:lnTo>
                <a:lnTo>
                  <a:pt x="53" y="51"/>
                </a:lnTo>
                <a:lnTo>
                  <a:pt x="61" y="51"/>
                </a:lnTo>
                <a:lnTo>
                  <a:pt x="61" y="43"/>
                </a:lnTo>
                <a:lnTo>
                  <a:pt x="72" y="43"/>
                </a:lnTo>
                <a:lnTo>
                  <a:pt x="61" y="61"/>
                </a:lnTo>
                <a:lnTo>
                  <a:pt x="72" y="75"/>
                </a:lnTo>
                <a:lnTo>
                  <a:pt x="93" y="61"/>
                </a:lnTo>
                <a:lnTo>
                  <a:pt x="103" y="61"/>
                </a:lnTo>
                <a:lnTo>
                  <a:pt x="82" y="84"/>
                </a:lnTo>
                <a:lnTo>
                  <a:pt x="61" y="95"/>
                </a:lnTo>
                <a:lnTo>
                  <a:pt x="9" y="133"/>
                </a:lnTo>
                <a:lnTo>
                  <a:pt x="0" y="133"/>
                </a:lnTo>
                <a:lnTo>
                  <a:pt x="17" y="116"/>
                </a:lnTo>
                <a:lnTo>
                  <a:pt x="0" y="95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9" name="Freeform 442"/>
          <p:cNvSpPr>
            <a:spLocks/>
          </p:cNvSpPr>
          <p:nvPr/>
        </p:nvSpPr>
        <p:spPr bwMode="auto">
          <a:xfrm>
            <a:off x="8099425" y="5341938"/>
            <a:ext cx="296863" cy="184150"/>
          </a:xfrm>
          <a:custGeom>
            <a:avLst/>
            <a:gdLst>
              <a:gd name="T0" fmla="*/ 0 w 187"/>
              <a:gd name="T1" fmla="*/ 104 h 116"/>
              <a:gd name="T2" fmla="*/ 51 w 187"/>
              <a:gd name="T3" fmla="*/ 60 h 116"/>
              <a:gd name="T4" fmla="*/ 111 w 187"/>
              <a:gd name="T5" fmla="*/ 43 h 116"/>
              <a:gd name="T6" fmla="*/ 154 w 187"/>
              <a:gd name="T7" fmla="*/ 0 h 116"/>
              <a:gd name="T8" fmla="*/ 166 w 187"/>
              <a:gd name="T9" fmla="*/ 0 h 116"/>
              <a:gd name="T10" fmla="*/ 166 w 187"/>
              <a:gd name="T11" fmla="*/ 8 h 116"/>
              <a:gd name="T12" fmla="*/ 187 w 187"/>
              <a:gd name="T13" fmla="*/ 0 h 116"/>
              <a:gd name="T14" fmla="*/ 175 w 187"/>
              <a:gd name="T15" fmla="*/ 8 h 116"/>
              <a:gd name="T16" fmla="*/ 187 w 187"/>
              <a:gd name="T17" fmla="*/ 8 h 116"/>
              <a:gd name="T18" fmla="*/ 175 w 187"/>
              <a:gd name="T19" fmla="*/ 23 h 116"/>
              <a:gd name="T20" fmla="*/ 134 w 187"/>
              <a:gd name="T21" fmla="*/ 43 h 116"/>
              <a:gd name="T22" fmla="*/ 134 w 187"/>
              <a:gd name="T23" fmla="*/ 60 h 116"/>
              <a:gd name="T24" fmla="*/ 93 w 187"/>
              <a:gd name="T25" fmla="*/ 73 h 116"/>
              <a:gd name="T26" fmla="*/ 51 w 187"/>
              <a:gd name="T27" fmla="*/ 104 h 116"/>
              <a:gd name="T28" fmla="*/ 17 w 187"/>
              <a:gd name="T29" fmla="*/ 116 h 116"/>
              <a:gd name="T30" fmla="*/ 8 w 187"/>
              <a:gd name="T31" fmla="*/ 116 h 116"/>
              <a:gd name="T32" fmla="*/ 8 w 187"/>
              <a:gd name="T33" fmla="*/ 104 h 116"/>
              <a:gd name="T34" fmla="*/ 0 w 187"/>
              <a:gd name="T35" fmla="*/ 104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7" h="116">
                <a:moveTo>
                  <a:pt x="0" y="104"/>
                </a:moveTo>
                <a:lnTo>
                  <a:pt x="51" y="60"/>
                </a:lnTo>
                <a:lnTo>
                  <a:pt x="111" y="43"/>
                </a:lnTo>
                <a:lnTo>
                  <a:pt x="154" y="0"/>
                </a:lnTo>
                <a:lnTo>
                  <a:pt x="166" y="0"/>
                </a:lnTo>
                <a:lnTo>
                  <a:pt x="166" y="8"/>
                </a:lnTo>
                <a:lnTo>
                  <a:pt x="187" y="0"/>
                </a:lnTo>
                <a:lnTo>
                  <a:pt x="175" y="8"/>
                </a:lnTo>
                <a:lnTo>
                  <a:pt x="187" y="8"/>
                </a:lnTo>
                <a:lnTo>
                  <a:pt x="175" y="23"/>
                </a:lnTo>
                <a:lnTo>
                  <a:pt x="134" y="43"/>
                </a:lnTo>
                <a:lnTo>
                  <a:pt x="134" y="60"/>
                </a:lnTo>
                <a:lnTo>
                  <a:pt x="93" y="73"/>
                </a:lnTo>
                <a:lnTo>
                  <a:pt x="51" y="104"/>
                </a:lnTo>
                <a:lnTo>
                  <a:pt x="17" y="116"/>
                </a:lnTo>
                <a:lnTo>
                  <a:pt x="8" y="116"/>
                </a:lnTo>
                <a:lnTo>
                  <a:pt x="8" y="104"/>
                </a:lnTo>
                <a:lnTo>
                  <a:pt x="0" y="10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" name="Freeform 443"/>
          <p:cNvSpPr>
            <a:spLocks/>
          </p:cNvSpPr>
          <p:nvPr/>
        </p:nvSpPr>
        <p:spPr bwMode="auto">
          <a:xfrm>
            <a:off x="8099425" y="5341938"/>
            <a:ext cx="296863" cy="184150"/>
          </a:xfrm>
          <a:custGeom>
            <a:avLst/>
            <a:gdLst>
              <a:gd name="T0" fmla="*/ 0 w 187"/>
              <a:gd name="T1" fmla="*/ 104 h 116"/>
              <a:gd name="T2" fmla="*/ 51 w 187"/>
              <a:gd name="T3" fmla="*/ 60 h 116"/>
              <a:gd name="T4" fmla="*/ 111 w 187"/>
              <a:gd name="T5" fmla="*/ 43 h 116"/>
              <a:gd name="T6" fmla="*/ 154 w 187"/>
              <a:gd name="T7" fmla="*/ 0 h 116"/>
              <a:gd name="T8" fmla="*/ 166 w 187"/>
              <a:gd name="T9" fmla="*/ 0 h 116"/>
              <a:gd name="T10" fmla="*/ 166 w 187"/>
              <a:gd name="T11" fmla="*/ 8 h 116"/>
              <a:gd name="T12" fmla="*/ 187 w 187"/>
              <a:gd name="T13" fmla="*/ 0 h 116"/>
              <a:gd name="T14" fmla="*/ 175 w 187"/>
              <a:gd name="T15" fmla="*/ 8 h 116"/>
              <a:gd name="T16" fmla="*/ 187 w 187"/>
              <a:gd name="T17" fmla="*/ 8 h 116"/>
              <a:gd name="T18" fmla="*/ 175 w 187"/>
              <a:gd name="T19" fmla="*/ 23 h 116"/>
              <a:gd name="T20" fmla="*/ 134 w 187"/>
              <a:gd name="T21" fmla="*/ 43 h 116"/>
              <a:gd name="T22" fmla="*/ 134 w 187"/>
              <a:gd name="T23" fmla="*/ 60 h 116"/>
              <a:gd name="T24" fmla="*/ 93 w 187"/>
              <a:gd name="T25" fmla="*/ 73 h 116"/>
              <a:gd name="T26" fmla="*/ 51 w 187"/>
              <a:gd name="T27" fmla="*/ 104 h 116"/>
              <a:gd name="T28" fmla="*/ 17 w 187"/>
              <a:gd name="T29" fmla="*/ 116 h 116"/>
              <a:gd name="T30" fmla="*/ 8 w 187"/>
              <a:gd name="T31" fmla="*/ 116 h 116"/>
              <a:gd name="T32" fmla="*/ 8 w 187"/>
              <a:gd name="T33" fmla="*/ 104 h 116"/>
              <a:gd name="T34" fmla="*/ 0 w 187"/>
              <a:gd name="T35" fmla="*/ 104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7" h="116">
                <a:moveTo>
                  <a:pt x="0" y="104"/>
                </a:moveTo>
                <a:lnTo>
                  <a:pt x="51" y="60"/>
                </a:lnTo>
                <a:lnTo>
                  <a:pt x="111" y="43"/>
                </a:lnTo>
                <a:lnTo>
                  <a:pt x="154" y="0"/>
                </a:lnTo>
                <a:lnTo>
                  <a:pt x="166" y="0"/>
                </a:lnTo>
                <a:lnTo>
                  <a:pt x="166" y="8"/>
                </a:lnTo>
                <a:lnTo>
                  <a:pt x="187" y="0"/>
                </a:lnTo>
                <a:lnTo>
                  <a:pt x="175" y="8"/>
                </a:lnTo>
                <a:lnTo>
                  <a:pt x="187" y="8"/>
                </a:lnTo>
                <a:lnTo>
                  <a:pt x="175" y="23"/>
                </a:lnTo>
                <a:lnTo>
                  <a:pt x="134" y="43"/>
                </a:lnTo>
                <a:lnTo>
                  <a:pt x="134" y="60"/>
                </a:lnTo>
                <a:lnTo>
                  <a:pt x="93" y="73"/>
                </a:lnTo>
                <a:lnTo>
                  <a:pt x="51" y="104"/>
                </a:lnTo>
                <a:lnTo>
                  <a:pt x="17" y="116"/>
                </a:lnTo>
                <a:lnTo>
                  <a:pt x="8" y="116"/>
                </a:lnTo>
                <a:lnTo>
                  <a:pt x="8" y="104"/>
                </a:lnTo>
                <a:lnTo>
                  <a:pt x="0" y="10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1" name="Freeform 444"/>
          <p:cNvSpPr>
            <a:spLocks/>
          </p:cNvSpPr>
          <p:nvPr/>
        </p:nvSpPr>
        <p:spPr bwMode="auto">
          <a:xfrm>
            <a:off x="6710363" y="3900488"/>
            <a:ext cx="296862" cy="358775"/>
          </a:xfrm>
          <a:custGeom>
            <a:avLst/>
            <a:gdLst>
              <a:gd name="T0" fmla="*/ 0 w 187"/>
              <a:gd name="T1" fmla="*/ 0 h 226"/>
              <a:gd name="T2" fmla="*/ 32 w 187"/>
              <a:gd name="T3" fmla="*/ 8 h 226"/>
              <a:gd name="T4" fmla="*/ 95 w 187"/>
              <a:gd name="T5" fmla="*/ 71 h 226"/>
              <a:gd name="T6" fmla="*/ 104 w 187"/>
              <a:gd name="T7" fmla="*/ 71 h 226"/>
              <a:gd name="T8" fmla="*/ 134 w 187"/>
              <a:gd name="T9" fmla="*/ 92 h 226"/>
              <a:gd name="T10" fmla="*/ 134 w 187"/>
              <a:gd name="T11" fmla="*/ 101 h 226"/>
              <a:gd name="T12" fmla="*/ 145 w 187"/>
              <a:gd name="T13" fmla="*/ 115 h 226"/>
              <a:gd name="T14" fmla="*/ 134 w 187"/>
              <a:gd name="T15" fmla="*/ 124 h 226"/>
              <a:gd name="T16" fmla="*/ 145 w 187"/>
              <a:gd name="T17" fmla="*/ 133 h 226"/>
              <a:gd name="T18" fmla="*/ 157 w 187"/>
              <a:gd name="T19" fmla="*/ 133 h 226"/>
              <a:gd name="T20" fmla="*/ 169 w 187"/>
              <a:gd name="T21" fmla="*/ 153 h 226"/>
              <a:gd name="T22" fmla="*/ 177 w 187"/>
              <a:gd name="T23" fmla="*/ 153 h 226"/>
              <a:gd name="T24" fmla="*/ 187 w 187"/>
              <a:gd name="T25" fmla="*/ 173 h 226"/>
              <a:gd name="T26" fmla="*/ 177 w 187"/>
              <a:gd name="T27" fmla="*/ 226 h 226"/>
              <a:gd name="T28" fmla="*/ 169 w 187"/>
              <a:gd name="T29" fmla="*/ 217 h 226"/>
              <a:gd name="T30" fmla="*/ 157 w 187"/>
              <a:gd name="T31" fmla="*/ 226 h 226"/>
              <a:gd name="T32" fmla="*/ 157 w 187"/>
              <a:gd name="T33" fmla="*/ 217 h 226"/>
              <a:gd name="T34" fmla="*/ 104 w 187"/>
              <a:gd name="T35" fmla="*/ 173 h 226"/>
              <a:gd name="T36" fmla="*/ 95 w 187"/>
              <a:gd name="T37" fmla="*/ 153 h 226"/>
              <a:gd name="T38" fmla="*/ 81 w 187"/>
              <a:gd name="T39" fmla="*/ 124 h 226"/>
              <a:gd name="T40" fmla="*/ 61 w 187"/>
              <a:gd name="T41" fmla="*/ 101 h 226"/>
              <a:gd name="T42" fmla="*/ 61 w 187"/>
              <a:gd name="T43" fmla="*/ 71 h 226"/>
              <a:gd name="T44" fmla="*/ 40 w 187"/>
              <a:gd name="T45" fmla="*/ 60 h 226"/>
              <a:gd name="T46" fmla="*/ 19 w 187"/>
              <a:gd name="T47" fmla="*/ 43 h 226"/>
              <a:gd name="T48" fmla="*/ 0 w 187"/>
              <a:gd name="T49" fmla="*/ 19 h 226"/>
              <a:gd name="T50" fmla="*/ 0 w 187"/>
              <a:gd name="T51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87" h="226">
                <a:moveTo>
                  <a:pt x="0" y="0"/>
                </a:moveTo>
                <a:lnTo>
                  <a:pt x="32" y="8"/>
                </a:lnTo>
                <a:lnTo>
                  <a:pt x="95" y="71"/>
                </a:lnTo>
                <a:lnTo>
                  <a:pt x="104" y="71"/>
                </a:lnTo>
                <a:lnTo>
                  <a:pt x="134" y="92"/>
                </a:lnTo>
                <a:lnTo>
                  <a:pt x="134" y="101"/>
                </a:lnTo>
                <a:lnTo>
                  <a:pt x="145" y="115"/>
                </a:lnTo>
                <a:lnTo>
                  <a:pt x="134" y="124"/>
                </a:lnTo>
                <a:lnTo>
                  <a:pt x="145" y="133"/>
                </a:lnTo>
                <a:lnTo>
                  <a:pt x="157" y="133"/>
                </a:lnTo>
                <a:lnTo>
                  <a:pt x="169" y="153"/>
                </a:lnTo>
                <a:lnTo>
                  <a:pt x="177" y="153"/>
                </a:lnTo>
                <a:lnTo>
                  <a:pt x="187" y="173"/>
                </a:lnTo>
                <a:lnTo>
                  <a:pt x="177" y="226"/>
                </a:lnTo>
                <a:lnTo>
                  <a:pt x="169" y="217"/>
                </a:lnTo>
                <a:lnTo>
                  <a:pt x="157" y="226"/>
                </a:lnTo>
                <a:lnTo>
                  <a:pt x="157" y="217"/>
                </a:lnTo>
                <a:lnTo>
                  <a:pt x="104" y="173"/>
                </a:lnTo>
                <a:lnTo>
                  <a:pt x="95" y="153"/>
                </a:lnTo>
                <a:lnTo>
                  <a:pt x="81" y="124"/>
                </a:lnTo>
                <a:lnTo>
                  <a:pt x="61" y="101"/>
                </a:lnTo>
                <a:lnTo>
                  <a:pt x="61" y="71"/>
                </a:lnTo>
                <a:lnTo>
                  <a:pt x="40" y="60"/>
                </a:lnTo>
                <a:lnTo>
                  <a:pt x="19" y="43"/>
                </a:lnTo>
                <a:lnTo>
                  <a:pt x="0" y="19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2" name="Freeform 445"/>
          <p:cNvSpPr>
            <a:spLocks/>
          </p:cNvSpPr>
          <p:nvPr/>
        </p:nvSpPr>
        <p:spPr bwMode="auto">
          <a:xfrm>
            <a:off x="6710363" y="3900488"/>
            <a:ext cx="296862" cy="358775"/>
          </a:xfrm>
          <a:custGeom>
            <a:avLst/>
            <a:gdLst>
              <a:gd name="T0" fmla="*/ 0 w 187"/>
              <a:gd name="T1" fmla="*/ 0 h 226"/>
              <a:gd name="T2" fmla="*/ 32 w 187"/>
              <a:gd name="T3" fmla="*/ 8 h 226"/>
              <a:gd name="T4" fmla="*/ 95 w 187"/>
              <a:gd name="T5" fmla="*/ 71 h 226"/>
              <a:gd name="T6" fmla="*/ 104 w 187"/>
              <a:gd name="T7" fmla="*/ 71 h 226"/>
              <a:gd name="T8" fmla="*/ 134 w 187"/>
              <a:gd name="T9" fmla="*/ 92 h 226"/>
              <a:gd name="T10" fmla="*/ 134 w 187"/>
              <a:gd name="T11" fmla="*/ 101 h 226"/>
              <a:gd name="T12" fmla="*/ 145 w 187"/>
              <a:gd name="T13" fmla="*/ 115 h 226"/>
              <a:gd name="T14" fmla="*/ 134 w 187"/>
              <a:gd name="T15" fmla="*/ 124 h 226"/>
              <a:gd name="T16" fmla="*/ 145 w 187"/>
              <a:gd name="T17" fmla="*/ 133 h 226"/>
              <a:gd name="T18" fmla="*/ 157 w 187"/>
              <a:gd name="T19" fmla="*/ 133 h 226"/>
              <a:gd name="T20" fmla="*/ 169 w 187"/>
              <a:gd name="T21" fmla="*/ 153 h 226"/>
              <a:gd name="T22" fmla="*/ 177 w 187"/>
              <a:gd name="T23" fmla="*/ 153 h 226"/>
              <a:gd name="T24" fmla="*/ 187 w 187"/>
              <a:gd name="T25" fmla="*/ 173 h 226"/>
              <a:gd name="T26" fmla="*/ 177 w 187"/>
              <a:gd name="T27" fmla="*/ 226 h 226"/>
              <a:gd name="T28" fmla="*/ 169 w 187"/>
              <a:gd name="T29" fmla="*/ 217 h 226"/>
              <a:gd name="T30" fmla="*/ 157 w 187"/>
              <a:gd name="T31" fmla="*/ 226 h 226"/>
              <a:gd name="T32" fmla="*/ 157 w 187"/>
              <a:gd name="T33" fmla="*/ 217 h 226"/>
              <a:gd name="T34" fmla="*/ 104 w 187"/>
              <a:gd name="T35" fmla="*/ 173 h 226"/>
              <a:gd name="T36" fmla="*/ 95 w 187"/>
              <a:gd name="T37" fmla="*/ 153 h 226"/>
              <a:gd name="T38" fmla="*/ 81 w 187"/>
              <a:gd name="T39" fmla="*/ 124 h 226"/>
              <a:gd name="T40" fmla="*/ 61 w 187"/>
              <a:gd name="T41" fmla="*/ 101 h 226"/>
              <a:gd name="T42" fmla="*/ 61 w 187"/>
              <a:gd name="T43" fmla="*/ 71 h 226"/>
              <a:gd name="T44" fmla="*/ 40 w 187"/>
              <a:gd name="T45" fmla="*/ 60 h 226"/>
              <a:gd name="T46" fmla="*/ 19 w 187"/>
              <a:gd name="T47" fmla="*/ 43 h 226"/>
              <a:gd name="T48" fmla="*/ 0 w 187"/>
              <a:gd name="T49" fmla="*/ 19 h 226"/>
              <a:gd name="T50" fmla="*/ 0 w 187"/>
              <a:gd name="T51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87" h="226">
                <a:moveTo>
                  <a:pt x="0" y="0"/>
                </a:moveTo>
                <a:lnTo>
                  <a:pt x="32" y="8"/>
                </a:lnTo>
                <a:lnTo>
                  <a:pt x="95" y="71"/>
                </a:lnTo>
                <a:lnTo>
                  <a:pt x="104" y="71"/>
                </a:lnTo>
                <a:lnTo>
                  <a:pt x="134" y="92"/>
                </a:lnTo>
                <a:lnTo>
                  <a:pt x="134" y="101"/>
                </a:lnTo>
                <a:lnTo>
                  <a:pt x="145" y="115"/>
                </a:lnTo>
                <a:lnTo>
                  <a:pt x="134" y="124"/>
                </a:lnTo>
                <a:lnTo>
                  <a:pt x="145" y="133"/>
                </a:lnTo>
                <a:lnTo>
                  <a:pt x="157" y="133"/>
                </a:lnTo>
                <a:lnTo>
                  <a:pt x="169" y="153"/>
                </a:lnTo>
                <a:lnTo>
                  <a:pt x="177" y="153"/>
                </a:lnTo>
                <a:lnTo>
                  <a:pt x="187" y="173"/>
                </a:lnTo>
                <a:lnTo>
                  <a:pt x="177" y="226"/>
                </a:lnTo>
                <a:lnTo>
                  <a:pt x="169" y="217"/>
                </a:lnTo>
                <a:lnTo>
                  <a:pt x="157" y="226"/>
                </a:lnTo>
                <a:lnTo>
                  <a:pt x="157" y="217"/>
                </a:lnTo>
                <a:lnTo>
                  <a:pt x="104" y="173"/>
                </a:lnTo>
                <a:lnTo>
                  <a:pt x="95" y="153"/>
                </a:lnTo>
                <a:lnTo>
                  <a:pt x="81" y="124"/>
                </a:lnTo>
                <a:lnTo>
                  <a:pt x="61" y="101"/>
                </a:lnTo>
                <a:lnTo>
                  <a:pt x="61" y="71"/>
                </a:lnTo>
                <a:lnTo>
                  <a:pt x="40" y="60"/>
                </a:lnTo>
                <a:lnTo>
                  <a:pt x="19" y="43"/>
                </a:lnTo>
                <a:lnTo>
                  <a:pt x="0" y="19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3" name="Freeform 446"/>
          <p:cNvSpPr>
            <a:spLocks/>
          </p:cNvSpPr>
          <p:nvPr/>
        </p:nvSpPr>
        <p:spPr bwMode="auto">
          <a:xfrm>
            <a:off x="6980238" y="4260850"/>
            <a:ext cx="244475" cy="79375"/>
          </a:xfrm>
          <a:custGeom>
            <a:avLst/>
            <a:gdLst>
              <a:gd name="T0" fmla="*/ 0 w 154"/>
              <a:gd name="T1" fmla="*/ 9 h 50"/>
              <a:gd name="T2" fmla="*/ 17 w 154"/>
              <a:gd name="T3" fmla="*/ 0 h 50"/>
              <a:gd name="T4" fmla="*/ 37 w 154"/>
              <a:gd name="T5" fmla="*/ 0 h 50"/>
              <a:gd name="T6" fmla="*/ 60 w 154"/>
              <a:gd name="T7" fmla="*/ 23 h 50"/>
              <a:gd name="T8" fmla="*/ 89 w 154"/>
              <a:gd name="T9" fmla="*/ 23 h 50"/>
              <a:gd name="T10" fmla="*/ 89 w 154"/>
              <a:gd name="T11" fmla="*/ 9 h 50"/>
              <a:gd name="T12" fmla="*/ 125 w 154"/>
              <a:gd name="T13" fmla="*/ 23 h 50"/>
              <a:gd name="T14" fmla="*/ 133 w 154"/>
              <a:gd name="T15" fmla="*/ 31 h 50"/>
              <a:gd name="T16" fmla="*/ 154 w 154"/>
              <a:gd name="T17" fmla="*/ 31 h 50"/>
              <a:gd name="T18" fmla="*/ 154 w 154"/>
              <a:gd name="T19" fmla="*/ 50 h 50"/>
              <a:gd name="T20" fmla="*/ 133 w 154"/>
              <a:gd name="T21" fmla="*/ 42 h 50"/>
              <a:gd name="T22" fmla="*/ 125 w 154"/>
              <a:gd name="T23" fmla="*/ 50 h 50"/>
              <a:gd name="T24" fmla="*/ 69 w 154"/>
              <a:gd name="T25" fmla="*/ 31 h 50"/>
              <a:gd name="T26" fmla="*/ 51 w 154"/>
              <a:gd name="T27" fmla="*/ 31 h 50"/>
              <a:gd name="T28" fmla="*/ 0 w 154"/>
              <a:gd name="T29" fmla="*/ 9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4" h="50">
                <a:moveTo>
                  <a:pt x="0" y="9"/>
                </a:moveTo>
                <a:lnTo>
                  <a:pt x="17" y="0"/>
                </a:lnTo>
                <a:lnTo>
                  <a:pt x="37" y="0"/>
                </a:lnTo>
                <a:lnTo>
                  <a:pt x="60" y="23"/>
                </a:lnTo>
                <a:lnTo>
                  <a:pt x="89" y="23"/>
                </a:lnTo>
                <a:lnTo>
                  <a:pt x="89" y="9"/>
                </a:lnTo>
                <a:lnTo>
                  <a:pt x="125" y="23"/>
                </a:lnTo>
                <a:lnTo>
                  <a:pt x="133" y="31"/>
                </a:lnTo>
                <a:lnTo>
                  <a:pt x="154" y="31"/>
                </a:lnTo>
                <a:lnTo>
                  <a:pt x="154" y="50"/>
                </a:lnTo>
                <a:lnTo>
                  <a:pt x="133" y="42"/>
                </a:lnTo>
                <a:lnTo>
                  <a:pt x="125" y="50"/>
                </a:lnTo>
                <a:lnTo>
                  <a:pt x="69" y="31"/>
                </a:lnTo>
                <a:lnTo>
                  <a:pt x="51" y="31"/>
                </a:lnTo>
                <a:lnTo>
                  <a:pt x="0" y="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4" name="Freeform 447"/>
          <p:cNvSpPr>
            <a:spLocks/>
          </p:cNvSpPr>
          <p:nvPr/>
        </p:nvSpPr>
        <p:spPr bwMode="auto">
          <a:xfrm>
            <a:off x="6980238" y="4260850"/>
            <a:ext cx="244475" cy="79375"/>
          </a:xfrm>
          <a:custGeom>
            <a:avLst/>
            <a:gdLst>
              <a:gd name="T0" fmla="*/ 0 w 154"/>
              <a:gd name="T1" fmla="*/ 9 h 50"/>
              <a:gd name="T2" fmla="*/ 17 w 154"/>
              <a:gd name="T3" fmla="*/ 0 h 50"/>
              <a:gd name="T4" fmla="*/ 37 w 154"/>
              <a:gd name="T5" fmla="*/ 0 h 50"/>
              <a:gd name="T6" fmla="*/ 60 w 154"/>
              <a:gd name="T7" fmla="*/ 23 h 50"/>
              <a:gd name="T8" fmla="*/ 89 w 154"/>
              <a:gd name="T9" fmla="*/ 23 h 50"/>
              <a:gd name="T10" fmla="*/ 89 w 154"/>
              <a:gd name="T11" fmla="*/ 9 h 50"/>
              <a:gd name="T12" fmla="*/ 125 w 154"/>
              <a:gd name="T13" fmla="*/ 23 h 50"/>
              <a:gd name="T14" fmla="*/ 133 w 154"/>
              <a:gd name="T15" fmla="*/ 31 h 50"/>
              <a:gd name="T16" fmla="*/ 154 w 154"/>
              <a:gd name="T17" fmla="*/ 31 h 50"/>
              <a:gd name="T18" fmla="*/ 154 w 154"/>
              <a:gd name="T19" fmla="*/ 50 h 50"/>
              <a:gd name="T20" fmla="*/ 133 w 154"/>
              <a:gd name="T21" fmla="*/ 42 h 50"/>
              <a:gd name="T22" fmla="*/ 125 w 154"/>
              <a:gd name="T23" fmla="*/ 50 h 50"/>
              <a:gd name="T24" fmla="*/ 69 w 154"/>
              <a:gd name="T25" fmla="*/ 31 h 50"/>
              <a:gd name="T26" fmla="*/ 51 w 154"/>
              <a:gd name="T27" fmla="*/ 31 h 50"/>
              <a:gd name="T28" fmla="*/ 0 w 154"/>
              <a:gd name="T29" fmla="*/ 9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4" h="50">
                <a:moveTo>
                  <a:pt x="0" y="9"/>
                </a:moveTo>
                <a:lnTo>
                  <a:pt x="17" y="0"/>
                </a:lnTo>
                <a:lnTo>
                  <a:pt x="37" y="0"/>
                </a:lnTo>
                <a:lnTo>
                  <a:pt x="60" y="23"/>
                </a:lnTo>
                <a:lnTo>
                  <a:pt x="89" y="23"/>
                </a:lnTo>
                <a:lnTo>
                  <a:pt x="89" y="9"/>
                </a:lnTo>
                <a:lnTo>
                  <a:pt x="125" y="23"/>
                </a:lnTo>
                <a:lnTo>
                  <a:pt x="133" y="31"/>
                </a:lnTo>
                <a:lnTo>
                  <a:pt x="154" y="31"/>
                </a:lnTo>
                <a:lnTo>
                  <a:pt x="154" y="50"/>
                </a:lnTo>
                <a:lnTo>
                  <a:pt x="133" y="42"/>
                </a:lnTo>
                <a:lnTo>
                  <a:pt x="125" y="50"/>
                </a:lnTo>
                <a:lnTo>
                  <a:pt x="69" y="31"/>
                </a:lnTo>
                <a:lnTo>
                  <a:pt x="51" y="31"/>
                </a:lnTo>
                <a:lnTo>
                  <a:pt x="0" y="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5" name="Freeform 448"/>
          <p:cNvSpPr>
            <a:spLocks/>
          </p:cNvSpPr>
          <p:nvPr/>
        </p:nvSpPr>
        <p:spPr bwMode="auto">
          <a:xfrm>
            <a:off x="7275513" y="4329113"/>
            <a:ext cx="217487" cy="38100"/>
          </a:xfrm>
          <a:custGeom>
            <a:avLst/>
            <a:gdLst>
              <a:gd name="T0" fmla="*/ 0 w 137"/>
              <a:gd name="T1" fmla="*/ 24 h 24"/>
              <a:gd name="T2" fmla="*/ 0 w 137"/>
              <a:gd name="T3" fmla="*/ 10 h 24"/>
              <a:gd name="T4" fmla="*/ 11 w 137"/>
              <a:gd name="T5" fmla="*/ 0 h 24"/>
              <a:gd name="T6" fmla="*/ 29 w 137"/>
              <a:gd name="T7" fmla="*/ 10 h 24"/>
              <a:gd name="T8" fmla="*/ 29 w 137"/>
              <a:gd name="T9" fmla="*/ 0 h 24"/>
              <a:gd name="T10" fmla="*/ 64 w 137"/>
              <a:gd name="T11" fmla="*/ 10 h 24"/>
              <a:gd name="T12" fmla="*/ 72 w 137"/>
              <a:gd name="T13" fmla="*/ 0 h 24"/>
              <a:gd name="T14" fmla="*/ 101 w 137"/>
              <a:gd name="T15" fmla="*/ 10 h 24"/>
              <a:gd name="T16" fmla="*/ 114 w 137"/>
              <a:gd name="T17" fmla="*/ 0 h 24"/>
              <a:gd name="T18" fmla="*/ 137 w 137"/>
              <a:gd name="T19" fmla="*/ 10 h 24"/>
              <a:gd name="T20" fmla="*/ 101 w 137"/>
              <a:gd name="T21" fmla="*/ 24 h 24"/>
              <a:gd name="T22" fmla="*/ 64 w 137"/>
              <a:gd name="T23" fmla="*/ 10 h 24"/>
              <a:gd name="T24" fmla="*/ 20 w 137"/>
              <a:gd name="T25" fmla="*/ 24 h 24"/>
              <a:gd name="T26" fmla="*/ 0 w 137"/>
              <a:gd name="T2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7" h="24">
                <a:moveTo>
                  <a:pt x="0" y="24"/>
                </a:moveTo>
                <a:lnTo>
                  <a:pt x="0" y="10"/>
                </a:lnTo>
                <a:lnTo>
                  <a:pt x="11" y="0"/>
                </a:lnTo>
                <a:lnTo>
                  <a:pt x="29" y="10"/>
                </a:lnTo>
                <a:lnTo>
                  <a:pt x="29" y="0"/>
                </a:lnTo>
                <a:lnTo>
                  <a:pt x="64" y="10"/>
                </a:lnTo>
                <a:lnTo>
                  <a:pt x="72" y="0"/>
                </a:lnTo>
                <a:lnTo>
                  <a:pt x="101" y="10"/>
                </a:lnTo>
                <a:lnTo>
                  <a:pt x="114" y="0"/>
                </a:lnTo>
                <a:lnTo>
                  <a:pt x="137" y="10"/>
                </a:lnTo>
                <a:lnTo>
                  <a:pt x="101" y="24"/>
                </a:lnTo>
                <a:lnTo>
                  <a:pt x="64" y="10"/>
                </a:lnTo>
                <a:lnTo>
                  <a:pt x="20" y="24"/>
                </a:lnTo>
                <a:lnTo>
                  <a:pt x="0" y="2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6" name="Freeform 449"/>
          <p:cNvSpPr>
            <a:spLocks/>
          </p:cNvSpPr>
          <p:nvPr/>
        </p:nvSpPr>
        <p:spPr bwMode="auto">
          <a:xfrm>
            <a:off x="7275513" y="4329113"/>
            <a:ext cx="217487" cy="38100"/>
          </a:xfrm>
          <a:custGeom>
            <a:avLst/>
            <a:gdLst>
              <a:gd name="T0" fmla="*/ 0 w 137"/>
              <a:gd name="T1" fmla="*/ 24 h 24"/>
              <a:gd name="T2" fmla="*/ 0 w 137"/>
              <a:gd name="T3" fmla="*/ 10 h 24"/>
              <a:gd name="T4" fmla="*/ 11 w 137"/>
              <a:gd name="T5" fmla="*/ 0 h 24"/>
              <a:gd name="T6" fmla="*/ 29 w 137"/>
              <a:gd name="T7" fmla="*/ 10 h 24"/>
              <a:gd name="T8" fmla="*/ 29 w 137"/>
              <a:gd name="T9" fmla="*/ 0 h 24"/>
              <a:gd name="T10" fmla="*/ 64 w 137"/>
              <a:gd name="T11" fmla="*/ 10 h 24"/>
              <a:gd name="T12" fmla="*/ 72 w 137"/>
              <a:gd name="T13" fmla="*/ 0 h 24"/>
              <a:gd name="T14" fmla="*/ 101 w 137"/>
              <a:gd name="T15" fmla="*/ 10 h 24"/>
              <a:gd name="T16" fmla="*/ 114 w 137"/>
              <a:gd name="T17" fmla="*/ 0 h 24"/>
              <a:gd name="T18" fmla="*/ 137 w 137"/>
              <a:gd name="T19" fmla="*/ 10 h 24"/>
              <a:gd name="T20" fmla="*/ 101 w 137"/>
              <a:gd name="T21" fmla="*/ 24 h 24"/>
              <a:gd name="T22" fmla="*/ 64 w 137"/>
              <a:gd name="T23" fmla="*/ 10 h 24"/>
              <a:gd name="T24" fmla="*/ 20 w 137"/>
              <a:gd name="T25" fmla="*/ 24 h 24"/>
              <a:gd name="T26" fmla="*/ 0 w 137"/>
              <a:gd name="T2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7" h="24">
                <a:moveTo>
                  <a:pt x="0" y="24"/>
                </a:moveTo>
                <a:lnTo>
                  <a:pt x="0" y="10"/>
                </a:lnTo>
                <a:lnTo>
                  <a:pt x="11" y="0"/>
                </a:lnTo>
                <a:lnTo>
                  <a:pt x="29" y="10"/>
                </a:lnTo>
                <a:lnTo>
                  <a:pt x="29" y="0"/>
                </a:lnTo>
                <a:lnTo>
                  <a:pt x="64" y="10"/>
                </a:lnTo>
                <a:lnTo>
                  <a:pt x="72" y="0"/>
                </a:lnTo>
                <a:lnTo>
                  <a:pt x="101" y="10"/>
                </a:lnTo>
                <a:lnTo>
                  <a:pt x="114" y="0"/>
                </a:lnTo>
                <a:lnTo>
                  <a:pt x="137" y="10"/>
                </a:lnTo>
                <a:lnTo>
                  <a:pt x="101" y="24"/>
                </a:lnTo>
                <a:lnTo>
                  <a:pt x="64" y="10"/>
                </a:lnTo>
                <a:lnTo>
                  <a:pt x="20" y="24"/>
                </a:lnTo>
                <a:lnTo>
                  <a:pt x="0" y="2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7" name="Freeform 450"/>
          <p:cNvSpPr>
            <a:spLocks/>
          </p:cNvSpPr>
          <p:nvPr/>
        </p:nvSpPr>
        <p:spPr bwMode="auto">
          <a:xfrm>
            <a:off x="7356475" y="4375150"/>
            <a:ext cx="52388" cy="38100"/>
          </a:xfrm>
          <a:custGeom>
            <a:avLst/>
            <a:gdLst>
              <a:gd name="T0" fmla="*/ 0 w 33"/>
              <a:gd name="T1" fmla="*/ 0 h 24"/>
              <a:gd name="T2" fmla="*/ 14 w 33"/>
              <a:gd name="T3" fmla="*/ 0 h 24"/>
              <a:gd name="T4" fmla="*/ 33 w 33"/>
              <a:gd name="T5" fmla="*/ 24 h 24"/>
              <a:gd name="T6" fmla="*/ 22 w 33"/>
              <a:gd name="T7" fmla="*/ 24 h 24"/>
              <a:gd name="T8" fmla="*/ 0 w 33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24">
                <a:moveTo>
                  <a:pt x="0" y="0"/>
                </a:moveTo>
                <a:lnTo>
                  <a:pt x="14" y="0"/>
                </a:lnTo>
                <a:lnTo>
                  <a:pt x="33" y="24"/>
                </a:lnTo>
                <a:lnTo>
                  <a:pt x="22" y="24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8" name="Freeform 451"/>
          <p:cNvSpPr>
            <a:spLocks/>
          </p:cNvSpPr>
          <p:nvPr/>
        </p:nvSpPr>
        <p:spPr bwMode="auto">
          <a:xfrm>
            <a:off x="7356475" y="4375150"/>
            <a:ext cx="52388" cy="38100"/>
          </a:xfrm>
          <a:custGeom>
            <a:avLst/>
            <a:gdLst>
              <a:gd name="T0" fmla="*/ 0 w 33"/>
              <a:gd name="T1" fmla="*/ 0 h 24"/>
              <a:gd name="T2" fmla="*/ 14 w 33"/>
              <a:gd name="T3" fmla="*/ 0 h 24"/>
              <a:gd name="T4" fmla="*/ 33 w 33"/>
              <a:gd name="T5" fmla="*/ 24 h 24"/>
              <a:gd name="T6" fmla="*/ 22 w 33"/>
              <a:gd name="T7" fmla="*/ 24 h 24"/>
              <a:gd name="T8" fmla="*/ 0 w 33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24">
                <a:moveTo>
                  <a:pt x="0" y="0"/>
                </a:moveTo>
                <a:lnTo>
                  <a:pt x="14" y="0"/>
                </a:lnTo>
                <a:lnTo>
                  <a:pt x="33" y="24"/>
                </a:lnTo>
                <a:lnTo>
                  <a:pt x="22" y="24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9" name="Freeform 452"/>
          <p:cNvSpPr>
            <a:spLocks/>
          </p:cNvSpPr>
          <p:nvPr/>
        </p:nvSpPr>
        <p:spPr bwMode="auto">
          <a:xfrm>
            <a:off x="7356475" y="4030663"/>
            <a:ext cx="184150" cy="228600"/>
          </a:xfrm>
          <a:custGeom>
            <a:avLst/>
            <a:gdLst>
              <a:gd name="T0" fmla="*/ 0 w 116"/>
              <a:gd name="T1" fmla="*/ 83 h 144"/>
              <a:gd name="T2" fmla="*/ 22 w 116"/>
              <a:gd name="T3" fmla="*/ 43 h 144"/>
              <a:gd name="T4" fmla="*/ 22 w 116"/>
              <a:gd name="T5" fmla="*/ 11 h 144"/>
              <a:gd name="T6" fmla="*/ 34 w 116"/>
              <a:gd name="T7" fmla="*/ 11 h 144"/>
              <a:gd name="T8" fmla="*/ 43 w 116"/>
              <a:gd name="T9" fmla="*/ 0 h 144"/>
              <a:gd name="T10" fmla="*/ 72 w 116"/>
              <a:gd name="T11" fmla="*/ 11 h 144"/>
              <a:gd name="T12" fmla="*/ 96 w 116"/>
              <a:gd name="T13" fmla="*/ 11 h 144"/>
              <a:gd name="T14" fmla="*/ 107 w 116"/>
              <a:gd name="T15" fmla="*/ 0 h 144"/>
              <a:gd name="T16" fmla="*/ 116 w 116"/>
              <a:gd name="T17" fmla="*/ 0 h 144"/>
              <a:gd name="T18" fmla="*/ 107 w 116"/>
              <a:gd name="T19" fmla="*/ 19 h 144"/>
              <a:gd name="T20" fmla="*/ 87 w 116"/>
              <a:gd name="T21" fmla="*/ 19 h 144"/>
              <a:gd name="T22" fmla="*/ 34 w 116"/>
              <a:gd name="T23" fmla="*/ 19 h 144"/>
              <a:gd name="T24" fmla="*/ 22 w 116"/>
              <a:gd name="T25" fmla="*/ 34 h 144"/>
              <a:gd name="T26" fmla="*/ 22 w 116"/>
              <a:gd name="T27" fmla="*/ 43 h 144"/>
              <a:gd name="T28" fmla="*/ 34 w 116"/>
              <a:gd name="T29" fmla="*/ 51 h 144"/>
              <a:gd name="T30" fmla="*/ 72 w 116"/>
              <a:gd name="T31" fmla="*/ 43 h 144"/>
              <a:gd name="T32" fmla="*/ 87 w 116"/>
              <a:gd name="T33" fmla="*/ 51 h 144"/>
              <a:gd name="T34" fmla="*/ 72 w 116"/>
              <a:gd name="T35" fmla="*/ 51 h 144"/>
              <a:gd name="T36" fmla="*/ 51 w 116"/>
              <a:gd name="T37" fmla="*/ 63 h 144"/>
              <a:gd name="T38" fmla="*/ 64 w 116"/>
              <a:gd name="T39" fmla="*/ 92 h 144"/>
              <a:gd name="T40" fmla="*/ 51 w 116"/>
              <a:gd name="T41" fmla="*/ 92 h 144"/>
              <a:gd name="T42" fmla="*/ 72 w 116"/>
              <a:gd name="T43" fmla="*/ 124 h 144"/>
              <a:gd name="T44" fmla="*/ 72 w 116"/>
              <a:gd name="T45" fmla="*/ 135 h 144"/>
              <a:gd name="T46" fmla="*/ 64 w 116"/>
              <a:gd name="T47" fmla="*/ 144 h 144"/>
              <a:gd name="T48" fmla="*/ 64 w 116"/>
              <a:gd name="T49" fmla="*/ 135 h 144"/>
              <a:gd name="T50" fmla="*/ 64 w 116"/>
              <a:gd name="T51" fmla="*/ 124 h 144"/>
              <a:gd name="T52" fmla="*/ 51 w 116"/>
              <a:gd name="T53" fmla="*/ 124 h 144"/>
              <a:gd name="T54" fmla="*/ 51 w 116"/>
              <a:gd name="T55" fmla="*/ 115 h 144"/>
              <a:gd name="T56" fmla="*/ 34 w 116"/>
              <a:gd name="T57" fmla="*/ 92 h 144"/>
              <a:gd name="T58" fmla="*/ 43 w 116"/>
              <a:gd name="T59" fmla="*/ 83 h 144"/>
              <a:gd name="T60" fmla="*/ 34 w 116"/>
              <a:gd name="T61" fmla="*/ 83 h 144"/>
              <a:gd name="T62" fmla="*/ 22 w 116"/>
              <a:gd name="T63" fmla="*/ 92 h 144"/>
              <a:gd name="T64" fmla="*/ 22 w 116"/>
              <a:gd name="T65" fmla="*/ 135 h 144"/>
              <a:gd name="T66" fmla="*/ 14 w 116"/>
              <a:gd name="T67" fmla="*/ 135 h 144"/>
              <a:gd name="T68" fmla="*/ 14 w 116"/>
              <a:gd name="T69" fmla="*/ 103 h 144"/>
              <a:gd name="T70" fmla="*/ 14 w 116"/>
              <a:gd name="T71" fmla="*/ 92 h 144"/>
              <a:gd name="T72" fmla="*/ 0 w 116"/>
              <a:gd name="T73" fmla="*/ 92 h 144"/>
              <a:gd name="T74" fmla="*/ 0 w 116"/>
              <a:gd name="T75" fmla="*/ 83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6" h="144">
                <a:moveTo>
                  <a:pt x="0" y="83"/>
                </a:moveTo>
                <a:lnTo>
                  <a:pt x="22" y="43"/>
                </a:lnTo>
                <a:lnTo>
                  <a:pt x="22" y="11"/>
                </a:lnTo>
                <a:lnTo>
                  <a:pt x="34" y="11"/>
                </a:lnTo>
                <a:lnTo>
                  <a:pt x="43" y="0"/>
                </a:lnTo>
                <a:lnTo>
                  <a:pt x="72" y="11"/>
                </a:lnTo>
                <a:lnTo>
                  <a:pt x="96" y="11"/>
                </a:lnTo>
                <a:lnTo>
                  <a:pt x="107" y="0"/>
                </a:lnTo>
                <a:lnTo>
                  <a:pt x="116" y="0"/>
                </a:lnTo>
                <a:lnTo>
                  <a:pt x="107" y="19"/>
                </a:lnTo>
                <a:lnTo>
                  <a:pt x="87" y="19"/>
                </a:lnTo>
                <a:lnTo>
                  <a:pt x="34" y="19"/>
                </a:lnTo>
                <a:lnTo>
                  <a:pt x="22" y="34"/>
                </a:lnTo>
                <a:lnTo>
                  <a:pt x="22" y="43"/>
                </a:lnTo>
                <a:lnTo>
                  <a:pt x="34" y="51"/>
                </a:lnTo>
                <a:lnTo>
                  <a:pt x="72" y="43"/>
                </a:lnTo>
                <a:lnTo>
                  <a:pt x="87" y="51"/>
                </a:lnTo>
                <a:lnTo>
                  <a:pt x="72" y="51"/>
                </a:lnTo>
                <a:lnTo>
                  <a:pt x="51" y="63"/>
                </a:lnTo>
                <a:lnTo>
                  <a:pt x="64" y="92"/>
                </a:lnTo>
                <a:lnTo>
                  <a:pt x="51" y="92"/>
                </a:lnTo>
                <a:lnTo>
                  <a:pt x="72" y="124"/>
                </a:lnTo>
                <a:lnTo>
                  <a:pt x="72" y="135"/>
                </a:lnTo>
                <a:lnTo>
                  <a:pt x="64" y="144"/>
                </a:lnTo>
                <a:lnTo>
                  <a:pt x="64" y="135"/>
                </a:lnTo>
                <a:lnTo>
                  <a:pt x="64" y="124"/>
                </a:lnTo>
                <a:lnTo>
                  <a:pt x="51" y="124"/>
                </a:lnTo>
                <a:lnTo>
                  <a:pt x="51" y="115"/>
                </a:lnTo>
                <a:lnTo>
                  <a:pt x="34" y="92"/>
                </a:lnTo>
                <a:lnTo>
                  <a:pt x="43" y="83"/>
                </a:lnTo>
                <a:lnTo>
                  <a:pt x="34" y="83"/>
                </a:lnTo>
                <a:lnTo>
                  <a:pt x="22" y="92"/>
                </a:lnTo>
                <a:lnTo>
                  <a:pt x="22" y="135"/>
                </a:lnTo>
                <a:lnTo>
                  <a:pt x="14" y="135"/>
                </a:lnTo>
                <a:lnTo>
                  <a:pt x="14" y="103"/>
                </a:lnTo>
                <a:lnTo>
                  <a:pt x="14" y="92"/>
                </a:lnTo>
                <a:lnTo>
                  <a:pt x="0" y="92"/>
                </a:lnTo>
                <a:lnTo>
                  <a:pt x="0" y="8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0" name="Freeform 453"/>
          <p:cNvSpPr>
            <a:spLocks/>
          </p:cNvSpPr>
          <p:nvPr/>
        </p:nvSpPr>
        <p:spPr bwMode="auto">
          <a:xfrm>
            <a:off x="7356475" y="4030663"/>
            <a:ext cx="184150" cy="228600"/>
          </a:xfrm>
          <a:custGeom>
            <a:avLst/>
            <a:gdLst>
              <a:gd name="T0" fmla="*/ 0 w 116"/>
              <a:gd name="T1" fmla="*/ 83 h 144"/>
              <a:gd name="T2" fmla="*/ 22 w 116"/>
              <a:gd name="T3" fmla="*/ 43 h 144"/>
              <a:gd name="T4" fmla="*/ 22 w 116"/>
              <a:gd name="T5" fmla="*/ 11 h 144"/>
              <a:gd name="T6" fmla="*/ 34 w 116"/>
              <a:gd name="T7" fmla="*/ 11 h 144"/>
              <a:gd name="T8" fmla="*/ 43 w 116"/>
              <a:gd name="T9" fmla="*/ 0 h 144"/>
              <a:gd name="T10" fmla="*/ 72 w 116"/>
              <a:gd name="T11" fmla="*/ 11 h 144"/>
              <a:gd name="T12" fmla="*/ 96 w 116"/>
              <a:gd name="T13" fmla="*/ 11 h 144"/>
              <a:gd name="T14" fmla="*/ 107 w 116"/>
              <a:gd name="T15" fmla="*/ 0 h 144"/>
              <a:gd name="T16" fmla="*/ 116 w 116"/>
              <a:gd name="T17" fmla="*/ 0 h 144"/>
              <a:gd name="T18" fmla="*/ 107 w 116"/>
              <a:gd name="T19" fmla="*/ 19 h 144"/>
              <a:gd name="T20" fmla="*/ 87 w 116"/>
              <a:gd name="T21" fmla="*/ 19 h 144"/>
              <a:gd name="T22" fmla="*/ 34 w 116"/>
              <a:gd name="T23" fmla="*/ 19 h 144"/>
              <a:gd name="T24" fmla="*/ 22 w 116"/>
              <a:gd name="T25" fmla="*/ 34 h 144"/>
              <a:gd name="T26" fmla="*/ 22 w 116"/>
              <a:gd name="T27" fmla="*/ 43 h 144"/>
              <a:gd name="T28" fmla="*/ 34 w 116"/>
              <a:gd name="T29" fmla="*/ 51 h 144"/>
              <a:gd name="T30" fmla="*/ 72 w 116"/>
              <a:gd name="T31" fmla="*/ 43 h 144"/>
              <a:gd name="T32" fmla="*/ 87 w 116"/>
              <a:gd name="T33" fmla="*/ 51 h 144"/>
              <a:gd name="T34" fmla="*/ 72 w 116"/>
              <a:gd name="T35" fmla="*/ 51 h 144"/>
              <a:gd name="T36" fmla="*/ 51 w 116"/>
              <a:gd name="T37" fmla="*/ 63 h 144"/>
              <a:gd name="T38" fmla="*/ 64 w 116"/>
              <a:gd name="T39" fmla="*/ 92 h 144"/>
              <a:gd name="T40" fmla="*/ 51 w 116"/>
              <a:gd name="T41" fmla="*/ 92 h 144"/>
              <a:gd name="T42" fmla="*/ 72 w 116"/>
              <a:gd name="T43" fmla="*/ 124 h 144"/>
              <a:gd name="T44" fmla="*/ 72 w 116"/>
              <a:gd name="T45" fmla="*/ 135 h 144"/>
              <a:gd name="T46" fmla="*/ 64 w 116"/>
              <a:gd name="T47" fmla="*/ 144 h 144"/>
              <a:gd name="T48" fmla="*/ 64 w 116"/>
              <a:gd name="T49" fmla="*/ 135 h 144"/>
              <a:gd name="T50" fmla="*/ 64 w 116"/>
              <a:gd name="T51" fmla="*/ 124 h 144"/>
              <a:gd name="T52" fmla="*/ 51 w 116"/>
              <a:gd name="T53" fmla="*/ 124 h 144"/>
              <a:gd name="T54" fmla="*/ 51 w 116"/>
              <a:gd name="T55" fmla="*/ 115 h 144"/>
              <a:gd name="T56" fmla="*/ 34 w 116"/>
              <a:gd name="T57" fmla="*/ 92 h 144"/>
              <a:gd name="T58" fmla="*/ 43 w 116"/>
              <a:gd name="T59" fmla="*/ 83 h 144"/>
              <a:gd name="T60" fmla="*/ 34 w 116"/>
              <a:gd name="T61" fmla="*/ 83 h 144"/>
              <a:gd name="T62" fmla="*/ 22 w 116"/>
              <a:gd name="T63" fmla="*/ 92 h 144"/>
              <a:gd name="T64" fmla="*/ 22 w 116"/>
              <a:gd name="T65" fmla="*/ 135 h 144"/>
              <a:gd name="T66" fmla="*/ 14 w 116"/>
              <a:gd name="T67" fmla="*/ 135 h 144"/>
              <a:gd name="T68" fmla="*/ 14 w 116"/>
              <a:gd name="T69" fmla="*/ 103 h 144"/>
              <a:gd name="T70" fmla="*/ 14 w 116"/>
              <a:gd name="T71" fmla="*/ 92 h 144"/>
              <a:gd name="T72" fmla="*/ 0 w 116"/>
              <a:gd name="T73" fmla="*/ 92 h 144"/>
              <a:gd name="T74" fmla="*/ 0 w 116"/>
              <a:gd name="T75" fmla="*/ 83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6" h="144">
                <a:moveTo>
                  <a:pt x="0" y="83"/>
                </a:moveTo>
                <a:lnTo>
                  <a:pt x="22" y="43"/>
                </a:lnTo>
                <a:lnTo>
                  <a:pt x="22" y="11"/>
                </a:lnTo>
                <a:lnTo>
                  <a:pt x="34" y="11"/>
                </a:lnTo>
                <a:lnTo>
                  <a:pt x="43" y="0"/>
                </a:lnTo>
                <a:lnTo>
                  <a:pt x="72" y="11"/>
                </a:lnTo>
                <a:lnTo>
                  <a:pt x="96" y="11"/>
                </a:lnTo>
                <a:lnTo>
                  <a:pt x="107" y="0"/>
                </a:lnTo>
                <a:lnTo>
                  <a:pt x="116" y="0"/>
                </a:lnTo>
                <a:lnTo>
                  <a:pt x="107" y="19"/>
                </a:lnTo>
                <a:lnTo>
                  <a:pt x="87" y="19"/>
                </a:lnTo>
                <a:lnTo>
                  <a:pt x="34" y="19"/>
                </a:lnTo>
                <a:lnTo>
                  <a:pt x="22" y="34"/>
                </a:lnTo>
                <a:lnTo>
                  <a:pt x="22" y="43"/>
                </a:lnTo>
                <a:lnTo>
                  <a:pt x="34" y="51"/>
                </a:lnTo>
                <a:lnTo>
                  <a:pt x="72" y="43"/>
                </a:lnTo>
                <a:lnTo>
                  <a:pt x="87" y="51"/>
                </a:lnTo>
                <a:lnTo>
                  <a:pt x="72" y="51"/>
                </a:lnTo>
                <a:lnTo>
                  <a:pt x="51" y="63"/>
                </a:lnTo>
                <a:lnTo>
                  <a:pt x="64" y="92"/>
                </a:lnTo>
                <a:lnTo>
                  <a:pt x="51" y="92"/>
                </a:lnTo>
                <a:lnTo>
                  <a:pt x="72" y="124"/>
                </a:lnTo>
                <a:lnTo>
                  <a:pt x="72" y="135"/>
                </a:lnTo>
                <a:lnTo>
                  <a:pt x="64" y="144"/>
                </a:lnTo>
                <a:lnTo>
                  <a:pt x="64" y="135"/>
                </a:lnTo>
                <a:lnTo>
                  <a:pt x="64" y="124"/>
                </a:lnTo>
                <a:lnTo>
                  <a:pt x="51" y="124"/>
                </a:lnTo>
                <a:lnTo>
                  <a:pt x="51" y="115"/>
                </a:lnTo>
                <a:lnTo>
                  <a:pt x="34" y="92"/>
                </a:lnTo>
                <a:lnTo>
                  <a:pt x="43" y="83"/>
                </a:lnTo>
                <a:lnTo>
                  <a:pt x="34" y="83"/>
                </a:lnTo>
                <a:lnTo>
                  <a:pt x="22" y="92"/>
                </a:lnTo>
                <a:lnTo>
                  <a:pt x="22" y="135"/>
                </a:lnTo>
                <a:lnTo>
                  <a:pt x="14" y="135"/>
                </a:lnTo>
                <a:lnTo>
                  <a:pt x="14" y="103"/>
                </a:lnTo>
                <a:lnTo>
                  <a:pt x="14" y="92"/>
                </a:lnTo>
                <a:lnTo>
                  <a:pt x="0" y="92"/>
                </a:lnTo>
                <a:lnTo>
                  <a:pt x="0" y="8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1" name="Freeform 454"/>
          <p:cNvSpPr>
            <a:spLocks/>
          </p:cNvSpPr>
          <p:nvPr/>
        </p:nvSpPr>
        <p:spPr bwMode="auto">
          <a:xfrm>
            <a:off x="7591425" y="4014788"/>
            <a:ext cx="50800" cy="96837"/>
          </a:xfrm>
          <a:custGeom>
            <a:avLst/>
            <a:gdLst>
              <a:gd name="T0" fmla="*/ 0 w 32"/>
              <a:gd name="T1" fmla="*/ 20 h 61"/>
              <a:gd name="T2" fmla="*/ 11 w 32"/>
              <a:gd name="T3" fmla="*/ 0 h 61"/>
              <a:gd name="T4" fmla="*/ 20 w 32"/>
              <a:gd name="T5" fmla="*/ 9 h 61"/>
              <a:gd name="T6" fmla="*/ 32 w 32"/>
              <a:gd name="T7" fmla="*/ 9 h 61"/>
              <a:gd name="T8" fmla="*/ 32 w 32"/>
              <a:gd name="T9" fmla="*/ 20 h 61"/>
              <a:gd name="T10" fmla="*/ 20 w 32"/>
              <a:gd name="T11" fmla="*/ 20 h 61"/>
              <a:gd name="T12" fmla="*/ 20 w 32"/>
              <a:gd name="T13" fmla="*/ 28 h 61"/>
              <a:gd name="T14" fmla="*/ 11 w 32"/>
              <a:gd name="T15" fmla="*/ 28 h 61"/>
              <a:gd name="T16" fmla="*/ 11 w 32"/>
              <a:gd name="T17" fmla="*/ 43 h 61"/>
              <a:gd name="T18" fmla="*/ 20 w 32"/>
              <a:gd name="T19" fmla="*/ 61 h 61"/>
              <a:gd name="T20" fmla="*/ 11 w 32"/>
              <a:gd name="T21" fmla="*/ 43 h 61"/>
              <a:gd name="T22" fmla="*/ 0 w 32"/>
              <a:gd name="T23" fmla="*/ 2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" h="61">
                <a:moveTo>
                  <a:pt x="0" y="20"/>
                </a:moveTo>
                <a:lnTo>
                  <a:pt x="11" y="0"/>
                </a:lnTo>
                <a:lnTo>
                  <a:pt x="20" y="9"/>
                </a:lnTo>
                <a:lnTo>
                  <a:pt x="32" y="9"/>
                </a:lnTo>
                <a:lnTo>
                  <a:pt x="32" y="20"/>
                </a:lnTo>
                <a:lnTo>
                  <a:pt x="20" y="20"/>
                </a:lnTo>
                <a:lnTo>
                  <a:pt x="20" y="28"/>
                </a:lnTo>
                <a:lnTo>
                  <a:pt x="11" y="28"/>
                </a:lnTo>
                <a:lnTo>
                  <a:pt x="11" y="43"/>
                </a:lnTo>
                <a:lnTo>
                  <a:pt x="20" y="61"/>
                </a:lnTo>
                <a:lnTo>
                  <a:pt x="11" y="43"/>
                </a:lnTo>
                <a:lnTo>
                  <a:pt x="0" y="2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2" name="Freeform 455"/>
          <p:cNvSpPr>
            <a:spLocks/>
          </p:cNvSpPr>
          <p:nvPr/>
        </p:nvSpPr>
        <p:spPr bwMode="auto">
          <a:xfrm>
            <a:off x="7591425" y="4014788"/>
            <a:ext cx="50800" cy="96837"/>
          </a:xfrm>
          <a:custGeom>
            <a:avLst/>
            <a:gdLst>
              <a:gd name="T0" fmla="*/ 0 w 32"/>
              <a:gd name="T1" fmla="*/ 20 h 61"/>
              <a:gd name="T2" fmla="*/ 11 w 32"/>
              <a:gd name="T3" fmla="*/ 0 h 61"/>
              <a:gd name="T4" fmla="*/ 20 w 32"/>
              <a:gd name="T5" fmla="*/ 9 h 61"/>
              <a:gd name="T6" fmla="*/ 32 w 32"/>
              <a:gd name="T7" fmla="*/ 9 h 61"/>
              <a:gd name="T8" fmla="*/ 32 w 32"/>
              <a:gd name="T9" fmla="*/ 20 h 61"/>
              <a:gd name="T10" fmla="*/ 20 w 32"/>
              <a:gd name="T11" fmla="*/ 20 h 61"/>
              <a:gd name="T12" fmla="*/ 20 w 32"/>
              <a:gd name="T13" fmla="*/ 28 h 61"/>
              <a:gd name="T14" fmla="*/ 11 w 32"/>
              <a:gd name="T15" fmla="*/ 28 h 61"/>
              <a:gd name="T16" fmla="*/ 11 w 32"/>
              <a:gd name="T17" fmla="*/ 43 h 61"/>
              <a:gd name="T18" fmla="*/ 20 w 32"/>
              <a:gd name="T19" fmla="*/ 61 h 61"/>
              <a:gd name="T20" fmla="*/ 11 w 32"/>
              <a:gd name="T21" fmla="*/ 43 h 61"/>
              <a:gd name="T22" fmla="*/ 0 w 32"/>
              <a:gd name="T23" fmla="*/ 2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" h="61">
                <a:moveTo>
                  <a:pt x="0" y="20"/>
                </a:moveTo>
                <a:lnTo>
                  <a:pt x="11" y="0"/>
                </a:lnTo>
                <a:lnTo>
                  <a:pt x="20" y="9"/>
                </a:lnTo>
                <a:lnTo>
                  <a:pt x="32" y="9"/>
                </a:lnTo>
                <a:lnTo>
                  <a:pt x="32" y="20"/>
                </a:lnTo>
                <a:lnTo>
                  <a:pt x="20" y="20"/>
                </a:lnTo>
                <a:lnTo>
                  <a:pt x="20" y="28"/>
                </a:lnTo>
                <a:lnTo>
                  <a:pt x="11" y="28"/>
                </a:lnTo>
                <a:lnTo>
                  <a:pt x="11" y="43"/>
                </a:lnTo>
                <a:lnTo>
                  <a:pt x="20" y="61"/>
                </a:lnTo>
                <a:lnTo>
                  <a:pt x="11" y="43"/>
                </a:lnTo>
                <a:lnTo>
                  <a:pt x="0" y="2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3" name="Freeform 456"/>
          <p:cNvSpPr>
            <a:spLocks/>
          </p:cNvSpPr>
          <p:nvPr/>
        </p:nvSpPr>
        <p:spPr bwMode="auto">
          <a:xfrm>
            <a:off x="7608888" y="4164013"/>
            <a:ext cx="84137" cy="38100"/>
          </a:xfrm>
          <a:custGeom>
            <a:avLst/>
            <a:gdLst>
              <a:gd name="T0" fmla="*/ 0 w 53"/>
              <a:gd name="T1" fmla="*/ 10 h 24"/>
              <a:gd name="T2" fmla="*/ 9 w 53"/>
              <a:gd name="T3" fmla="*/ 0 h 24"/>
              <a:gd name="T4" fmla="*/ 30 w 53"/>
              <a:gd name="T5" fmla="*/ 0 h 24"/>
              <a:gd name="T6" fmla="*/ 38 w 53"/>
              <a:gd name="T7" fmla="*/ 10 h 24"/>
              <a:gd name="T8" fmla="*/ 53 w 53"/>
              <a:gd name="T9" fmla="*/ 24 h 24"/>
              <a:gd name="T10" fmla="*/ 0 w 53"/>
              <a:gd name="T11" fmla="*/ 1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" h="24">
                <a:moveTo>
                  <a:pt x="0" y="10"/>
                </a:moveTo>
                <a:lnTo>
                  <a:pt x="9" y="0"/>
                </a:lnTo>
                <a:lnTo>
                  <a:pt x="30" y="0"/>
                </a:lnTo>
                <a:lnTo>
                  <a:pt x="38" y="10"/>
                </a:lnTo>
                <a:lnTo>
                  <a:pt x="53" y="24"/>
                </a:lnTo>
                <a:lnTo>
                  <a:pt x="0" y="1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4" name="Freeform 457"/>
          <p:cNvSpPr>
            <a:spLocks/>
          </p:cNvSpPr>
          <p:nvPr/>
        </p:nvSpPr>
        <p:spPr bwMode="auto">
          <a:xfrm>
            <a:off x="7608888" y="4164013"/>
            <a:ext cx="84137" cy="38100"/>
          </a:xfrm>
          <a:custGeom>
            <a:avLst/>
            <a:gdLst>
              <a:gd name="T0" fmla="*/ 0 w 53"/>
              <a:gd name="T1" fmla="*/ 10 h 24"/>
              <a:gd name="T2" fmla="*/ 9 w 53"/>
              <a:gd name="T3" fmla="*/ 0 h 24"/>
              <a:gd name="T4" fmla="*/ 30 w 53"/>
              <a:gd name="T5" fmla="*/ 0 h 24"/>
              <a:gd name="T6" fmla="*/ 38 w 53"/>
              <a:gd name="T7" fmla="*/ 10 h 24"/>
              <a:gd name="T8" fmla="*/ 53 w 53"/>
              <a:gd name="T9" fmla="*/ 24 h 24"/>
              <a:gd name="T10" fmla="*/ 0 w 53"/>
              <a:gd name="T11" fmla="*/ 1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" h="24">
                <a:moveTo>
                  <a:pt x="0" y="10"/>
                </a:moveTo>
                <a:lnTo>
                  <a:pt x="9" y="0"/>
                </a:lnTo>
                <a:lnTo>
                  <a:pt x="30" y="0"/>
                </a:lnTo>
                <a:lnTo>
                  <a:pt x="38" y="10"/>
                </a:lnTo>
                <a:lnTo>
                  <a:pt x="53" y="24"/>
                </a:lnTo>
                <a:lnTo>
                  <a:pt x="0" y="1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5" name="Freeform 458"/>
          <p:cNvSpPr>
            <a:spLocks/>
          </p:cNvSpPr>
          <p:nvPr/>
        </p:nvSpPr>
        <p:spPr bwMode="auto">
          <a:xfrm>
            <a:off x="7356475" y="3505200"/>
            <a:ext cx="138113" cy="165100"/>
          </a:xfrm>
          <a:custGeom>
            <a:avLst/>
            <a:gdLst>
              <a:gd name="T0" fmla="*/ 0 w 87"/>
              <a:gd name="T1" fmla="*/ 43 h 104"/>
              <a:gd name="T2" fmla="*/ 14 w 87"/>
              <a:gd name="T3" fmla="*/ 43 h 104"/>
              <a:gd name="T4" fmla="*/ 0 w 87"/>
              <a:gd name="T5" fmla="*/ 0 h 104"/>
              <a:gd name="T6" fmla="*/ 34 w 87"/>
              <a:gd name="T7" fmla="*/ 0 h 104"/>
              <a:gd name="T8" fmla="*/ 34 w 87"/>
              <a:gd name="T9" fmla="*/ 22 h 104"/>
              <a:gd name="T10" fmla="*/ 43 w 87"/>
              <a:gd name="T11" fmla="*/ 31 h 104"/>
              <a:gd name="T12" fmla="*/ 34 w 87"/>
              <a:gd name="T13" fmla="*/ 63 h 104"/>
              <a:gd name="T14" fmla="*/ 43 w 87"/>
              <a:gd name="T15" fmla="*/ 84 h 104"/>
              <a:gd name="T16" fmla="*/ 43 w 87"/>
              <a:gd name="T17" fmla="*/ 95 h 104"/>
              <a:gd name="T18" fmla="*/ 51 w 87"/>
              <a:gd name="T19" fmla="*/ 84 h 104"/>
              <a:gd name="T20" fmla="*/ 72 w 87"/>
              <a:gd name="T21" fmla="*/ 95 h 104"/>
              <a:gd name="T22" fmla="*/ 87 w 87"/>
              <a:gd name="T23" fmla="*/ 104 h 104"/>
              <a:gd name="T24" fmla="*/ 64 w 87"/>
              <a:gd name="T25" fmla="*/ 104 h 104"/>
              <a:gd name="T26" fmla="*/ 51 w 87"/>
              <a:gd name="T27" fmla="*/ 95 h 104"/>
              <a:gd name="T28" fmla="*/ 51 w 87"/>
              <a:gd name="T29" fmla="*/ 104 h 104"/>
              <a:gd name="T30" fmla="*/ 34 w 87"/>
              <a:gd name="T31" fmla="*/ 95 h 104"/>
              <a:gd name="T32" fmla="*/ 22 w 87"/>
              <a:gd name="T33" fmla="*/ 95 h 104"/>
              <a:gd name="T34" fmla="*/ 22 w 87"/>
              <a:gd name="T35" fmla="*/ 71 h 104"/>
              <a:gd name="T36" fmla="*/ 0 w 87"/>
              <a:gd name="T37" fmla="*/ 71 h 104"/>
              <a:gd name="T38" fmla="*/ 0 w 87"/>
              <a:gd name="T39" fmla="*/ 43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7" h="104">
                <a:moveTo>
                  <a:pt x="0" y="43"/>
                </a:moveTo>
                <a:lnTo>
                  <a:pt x="14" y="43"/>
                </a:lnTo>
                <a:lnTo>
                  <a:pt x="0" y="0"/>
                </a:lnTo>
                <a:lnTo>
                  <a:pt x="34" y="0"/>
                </a:lnTo>
                <a:lnTo>
                  <a:pt x="34" y="22"/>
                </a:lnTo>
                <a:lnTo>
                  <a:pt x="43" y="31"/>
                </a:lnTo>
                <a:lnTo>
                  <a:pt x="34" y="63"/>
                </a:lnTo>
                <a:lnTo>
                  <a:pt x="43" y="84"/>
                </a:lnTo>
                <a:lnTo>
                  <a:pt x="43" y="95"/>
                </a:lnTo>
                <a:lnTo>
                  <a:pt x="51" y="84"/>
                </a:lnTo>
                <a:lnTo>
                  <a:pt x="72" y="95"/>
                </a:lnTo>
                <a:lnTo>
                  <a:pt x="87" y="104"/>
                </a:lnTo>
                <a:lnTo>
                  <a:pt x="64" y="104"/>
                </a:lnTo>
                <a:lnTo>
                  <a:pt x="51" y="95"/>
                </a:lnTo>
                <a:lnTo>
                  <a:pt x="51" y="104"/>
                </a:lnTo>
                <a:lnTo>
                  <a:pt x="34" y="95"/>
                </a:lnTo>
                <a:lnTo>
                  <a:pt x="22" y="95"/>
                </a:lnTo>
                <a:lnTo>
                  <a:pt x="22" y="71"/>
                </a:lnTo>
                <a:lnTo>
                  <a:pt x="0" y="71"/>
                </a:lnTo>
                <a:lnTo>
                  <a:pt x="0" y="4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6" name="Freeform 459"/>
          <p:cNvSpPr>
            <a:spLocks/>
          </p:cNvSpPr>
          <p:nvPr/>
        </p:nvSpPr>
        <p:spPr bwMode="auto">
          <a:xfrm>
            <a:off x="7356475" y="3505200"/>
            <a:ext cx="138113" cy="165100"/>
          </a:xfrm>
          <a:custGeom>
            <a:avLst/>
            <a:gdLst>
              <a:gd name="T0" fmla="*/ 0 w 87"/>
              <a:gd name="T1" fmla="*/ 43 h 104"/>
              <a:gd name="T2" fmla="*/ 14 w 87"/>
              <a:gd name="T3" fmla="*/ 43 h 104"/>
              <a:gd name="T4" fmla="*/ 0 w 87"/>
              <a:gd name="T5" fmla="*/ 0 h 104"/>
              <a:gd name="T6" fmla="*/ 34 w 87"/>
              <a:gd name="T7" fmla="*/ 0 h 104"/>
              <a:gd name="T8" fmla="*/ 34 w 87"/>
              <a:gd name="T9" fmla="*/ 22 h 104"/>
              <a:gd name="T10" fmla="*/ 43 w 87"/>
              <a:gd name="T11" fmla="*/ 31 h 104"/>
              <a:gd name="T12" fmla="*/ 34 w 87"/>
              <a:gd name="T13" fmla="*/ 63 h 104"/>
              <a:gd name="T14" fmla="*/ 43 w 87"/>
              <a:gd name="T15" fmla="*/ 84 h 104"/>
              <a:gd name="T16" fmla="*/ 43 w 87"/>
              <a:gd name="T17" fmla="*/ 95 h 104"/>
              <a:gd name="T18" fmla="*/ 51 w 87"/>
              <a:gd name="T19" fmla="*/ 84 h 104"/>
              <a:gd name="T20" fmla="*/ 72 w 87"/>
              <a:gd name="T21" fmla="*/ 95 h 104"/>
              <a:gd name="T22" fmla="*/ 87 w 87"/>
              <a:gd name="T23" fmla="*/ 104 h 104"/>
              <a:gd name="T24" fmla="*/ 64 w 87"/>
              <a:gd name="T25" fmla="*/ 104 h 104"/>
              <a:gd name="T26" fmla="*/ 51 w 87"/>
              <a:gd name="T27" fmla="*/ 95 h 104"/>
              <a:gd name="T28" fmla="*/ 51 w 87"/>
              <a:gd name="T29" fmla="*/ 104 h 104"/>
              <a:gd name="T30" fmla="*/ 34 w 87"/>
              <a:gd name="T31" fmla="*/ 95 h 104"/>
              <a:gd name="T32" fmla="*/ 22 w 87"/>
              <a:gd name="T33" fmla="*/ 95 h 104"/>
              <a:gd name="T34" fmla="*/ 22 w 87"/>
              <a:gd name="T35" fmla="*/ 71 h 104"/>
              <a:gd name="T36" fmla="*/ 0 w 87"/>
              <a:gd name="T37" fmla="*/ 71 h 104"/>
              <a:gd name="T38" fmla="*/ 0 w 87"/>
              <a:gd name="T39" fmla="*/ 43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7" h="104">
                <a:moveTo>
                  <a:pt x="0" y="43"/>
                </a:moveTo>
                <a:lnTo>
                  <a:pt x="14" y="43"/>
                </a:lnTo>
                <a:lnTo>
                  <a:pt x="0" y="0"/>
                </a:lnTo>
                <a:lnTo>
                  <a:pt x="34" y="0"/>
                </a:lnTo>
                <a:lnTo>
                  <a:pt x="34" y="22"/>
                </a:lnTo>
                <a:lnTo>
                  <a:pt x="43" y="31"/>
                </a:lnTo>
                <a:lnTo>
                  <a:pt x="34" y="63"/>
                </a:lnTo>
                <a:lnTo>
                  <a:pt x="43" y="84"/>
                </a:lnTo>
                <a:lnTo>
                  <a:pt x="43" y="95"/>
                </a:lnTo>
                <a:lnTo>
                  <a:pt x="51" y="84"/>
                </a:lnTo>
                <a:lnTo>
                  <a:pt x="72" y="95"/>
                </a:lnTo>
                <a:lnTo>
                  <a:pt x="87" y="104"/>
                </a:lnTo>
                <a:lnTo>
                  <a:pt x="64" y="104"/>
                </a:lnTo>
                <a:lnTo>
                  <a:pt x="51" y="95"/>
                </a:lnTo>
                <a:lnTo>
                  <a:pt x="51" y="104"/>
                </a:lnTo>
                <a:lnTo>
                  <a:pt x="34" y="95"/>
                </a:lnTo>
                <a:lnTo>
                  <a:pt x="22" y="95"/>
                </a:lnTo>
                <a:lnTo>
                  <a:pt x="22" y="71"/>
                </a:lnTo>
                <a:lnTo>
                  <a:pt x="0" y="71"/>
                </a:lnTo>
                <a:lnTo>
                  <a:pt x="0" y="4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7" name="Freeform 460"/>
          <p:cNvSpPr>
            <a:spLocks/>
          </p:cNvSpPr>
          <p:nvPr/>
        </p:nvSpPr>
        <p:spPr bwMode="auto">
          <a:xfrm>
            <a:off x="7308850" y="3735388"/>
            <a:ext cx="68263" cy="80962"/>
          </a:xfrm>
          <a:custGeom>
            <a:avLst/>
            <a:gdLst>
              <a:gd name="T0" fmla="*/ 0 w 43"/>
              <a:gd name="T1" fmla="*/ 51 h 51"/>
              <a:gd name="T2" fmla="*/ 28 w 43"/>
              <a:gd name="T3" fmla="*/ 11 h 51"/>
              <a:gd name="T4" fmla="*/ 28 w 43"/>
              <a:gd name="T5" fmla="*/ 0 h 51"/>
              <a:gd name="T6" fmla="*/ 43 w 43"/>
              <a:gd name="T7" fmla="*/ 11 h 51"/>
              <a:gd name="T8" fmla="*/ 0 w 43"/>
              <a:gd name="T9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51">
                <a:moveTo>
                  <a:pt x="0" y="51"/>
                </a:moveTo>
                <a:lnTo>
                  <a:pt x="28" y="11"/>
                </a:lnTo>
                <a:lnTo>
                  <a:pt x="28" y="0"/>
                </a:lnTo>
                <a:lnTo>
                  <a:pt x="43" y="11"/>
                </a:lnTo>
                <a:lnTo>
                  <a:pt x="0" y="5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8" name="Freeform 461"/>
          <p:cNvSpPr>
            <a:spLocks/>
          </p:cNvSpPr>
          <p:nvPr/>
        </p:nvSpPr>
        <p:spPr bwMode="auto">
          <a:xfrm>
            <a:off x="7308850" y="3735388"/>
            <a:ext cx="68263" cy="80962"/>
          </a:xfrm>
          <a:custGeom>
            <a:avLst/>
            <a:gdLst>
              <a:gd name="T0" fmla="*/ 0 w 43"/>
              <a:gd name="T1" fmla="*/ 51 h 51"/>
              <a:gd name="T2" fmla="*/ 28 w 43"/>
              <a:gd name="T3" fmla="*/ 11 h 51"/>
              <a:gd name="T4" fmla="*/ 28 w 43"/>
              <a:gd name="T5" fmla="*/ 0 h 51"/>
              <a:gd name="T6" fmla="*/ 43 w 43"/>
              <a:gd name="T7" fmla="*/ 11 h 51"/>
              <a:gd name="T8" fmla="*/ 0 w 43"/>
              <a:gd name="T9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51">
                <a:moveTo>
                  <a:pt x="0" y="51"/>
                </a:moveTo>
                <a:lnTo>
                  <a:pt x="28" y="11"/>
                </a:lnTo>
                <a:lnTo>
                  <a:pt x="28" y="0"/>
                </a:lnTo>
                <a:lnTo>
                  <a:pt x="43" y="11"/>
                </a:lnTo>
                <a:lnTo>
                  <a:pt x="0" y="5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9" name="Freeform 462"/>
          <p:cNvSpPr>
            <a:spLocks/>
          </p:cNvSpPr>
          <p:nvPr/>
        </p:nvSpPr>
        <p:spPr bwMode="auto">
          <a:xfrm>
            <a:off x="7494588" y="3687763"/>
            <a:ext cx="38100" cy="82550"/>
          </a:xfrm>
          <a:custGeom>
            <a:avLst/>
            <a:gdLst>
              <a:gd name="T0" fmla="*/ 0 w 24"/>
              <a:gd name="T1" fmla="*/ 0 h 52"/>
              <a:gd name="T2" fmla="*/ 24 w 24"/>
              <a:gd name="T3" fmla="*/ 0 h 52"/>
              <a:gd name="T4" fmla="*/ 24 w 24"/>
              <a:gd name="T5" fmla="*/ 9 h 52"/>
              <a:gd name="T6" fmla="*/ 24 w 24"/>
              <a:gd name="T7" fmla="*/ 29 h 52"/>
              <a:gd name="T8" fmla="*/ 9 w 24"/>
              <a:gd name="T9" fmla="*/ 29 h 52"/>
              <a:gd name="T10" fmla="*/ 24 w 24"/>
              <a:gd name="T11" fmla="*/ 40 h 52"/>
              <a:gd name="T12" fmla="*/ 9 w 24"/>
              <a:gd name="T13" fmla="*/ 52 h 52"/>
              <a:gd name="T14" fmla="*/ 9 w 24"/>
              <a:gd name="T15" fmla="*/ 29 h 52"/>
              <a:gd name="T16" fmla="*/ 0 w 24"/>
              <a:gd name="T17" fmla="*/ 29 h 52"/>
              <a:gd name="T18" fmla="*/ 0 w 24"/>
              <a:gd name="T19" fmla="*/ 20 h 52"/>
              <a:gd name="T20" fmla="*/ 9 w 24"/>
              <a:gd name="T21" fmla="*/ 20 h 52"/>
              <a:gd name="T22" fmla="*/ 0 w 24"/>
              <a:gd name="T23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" h="52">
                <a:moveTo>
                  <a:pt x="0" y="0"/>
                </a:moveTo>
                <a:lnTo>
                  <a:pt x="24" y="0"/>
                </a:lnTo>
                <a:lnTo>
                  <a:pt x="24" y="9"/>
                </a:lnTo>
                <a:lnTo>
                  <a:pt x="24" y="29"/>
                </a:lnTo>
                <a:lnTo>
                  <a:pt x="9" y="29"/>
                </a:lnTo>
                <a:lnTo>
                  <a:pt x="24" y="40"/>
                </a:lnTo>
                <a:lnTo>
                  <a:pt x="9" y="52"/>
                </a:lnTo>
                <a:lnTo>
                  <a:pt x="9" y="29"/>
                </a:lnTo>
                <a:lnTo>
                  <a:pt x="0" y="29"/>
                </a:lnTo>
                <a:lnTo>
                  <a:pt x="0" y="20"/>
                </a:lnTo>
                <a:lnTo>
                  <a:pt x="9" y="20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" name="Freeform 463"/>
          <p:cNvSpPr>
            <a:spLocks/>
          </p:cNvSpPr>
          <p:nvPr/>
        </p:nvSpPr>
        <p:spPr bwMode="auto">
          <a:xfrm>
            <a:off x="7494588" y="3687763"/>
            <a:ext cx="38100" cy="82550"/>
          </a:xfrm>
          <a:custGeom>
            <a:avLst/>
            <a:gdLst>
              <a:gd name="T0" fmla="*/ 0 w 24"/>
              <a:gd name="T1" fmla="*/ 0 h 52"/>
              <a:gd name="T2" fmla="*/ 24 w 24"/>
              <a:gd name="T3" fmla="*/ 0 h 52"/>
              <a:gd name="T4" fmla="*/ 24 w 24"/>
              <a:gd name="T5" fmla="*/ 9 h 52"/>
              <a:gd name="T6" fmla="*/ 24 w 24"/>
              <a:gd name="T7" fmla="*/ 29 h 52"/>
              <a:gd name="T8" fmla="*/ 9 w 24"/>
              <a:gd name="T9" fmla="*/ 29 h 52"/>
              <a:gd name="T10" fmla="*/ 24 w 24"/>
              <a:gd name="T11" fmla="*/ 40 h 52"/>
              <a:gd name="T12" fmla="*/ 9 w 24"/>
              <a:gd name="T13" fmla="*/ 52 h 52"/>
              <a:gd name="T14" fmla="*/ 9 w 24"/>
              <a:gd name="T15" fmla="*/ 29 h 52"/>
              <a:gd name="T16" fmla="*/ 0 w 24"/>
              <a:gd name="T17" fmla="*/ 29 h 52"/>
              <a:gd name="T18" fmla="*/ 0 w 24"/>
              <a:gd name="T19" fmla="*/ 20 h 52"/>
              <a:gd name="T20" fmla="*/ 9 w 24"/>
              <a:gd name="T21" fmla="*/ 20 h 52"/>
              <a:gd name="T22" fmla="*/ 0 w 24"/>
              <a:gd name="T23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" h="52">
                <a:moveTo>
                  <a:pt x="0" y="0"/>
                </a:moveTo>
                <a:lnTo>
                  <a:pt x="24" y="0"/>
                </a:lnTo>
                <a:lnTo>
                  <a:pt x="24" y="9"/>
                </a:lnTo>
                <a:lnTo>
                  <a:pt x="24" y="29"/>
                </a:lnTo>
                <a:lnTo>
                  <a:pt x="9" y="29"/>
                </a:lnTo>
                <a:lnTo>
                  <a:pt x="24" y="40"/>
                </a:lnTo>
                <a:lnTo>
                  <a:pt x="9" y="52"/>
                </a:lnTo>
                <a:lnTo>
                  <a:pt x="9" y="29"/>
                </a:lnTo>
                <a:lnTo>
                  <a:pt x="0" y="29"/>
                </a:lnTo>
                <a:lnTo>
                  <a:pt x="0" y="20"/>
                </a:lnTo>
                <a:lnTo>
                  <a:pt x="9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1" name="Freeform 464"/>
          <p:cNvSpPr>
            <a:spLocks/>
          </p:cNvSpPr>
          <p:nvPr/>
        </p:nvSpPr>
        <p:spPr bwMode="auto">
          <a:xfrm>
            <a:off x="7426325" y="3703638"/>
            <a:ext cx="80963" cy="100012"/>
          </a:xfrm>
          <a:custGeom>
            <a:avLst/>
            <a:gdLst>
              <a:gd name="T0" fmla="*/ 0 w 51"/>
              <a:gd name="T1" fmla="*/ 31 h 63"/>
              <a:gd name="T2" fmla="*/ 0 w 51"/>
              <a:gd name="T3" fmla="*/ 0 h 63"/>
              <a:gd name="T4" fmla="*/ 8 w 51"/>
              <a:gd name="T5" fmla="*/ 11 h 63"/>
              <a:gd name="T6" fmla="*/ 20 w 51"/>
              <a:gd name="T7" fmla="*/ 11 h 63"/>
              <a:gd name="T8" fmla="*/ 28 w 51"/>
              <a:gd name="T9" fmla="*/ 31 h 63"/>
              <a:gd name="T10" fmla="*/ 42 w 51"/>
              <a:gd name="T11" fmla="*/ 19 h 63"/>
              <a:gd name="T12" fmla="*/ 42 w 51"/>
              <a:gd name="T13" fmla="*/ 42 h 63"/>
              <a:gd name="T14" fmla="*/ 51 w 51"/>
              <a:gd name="T15" fmla="*/ 42 h 63"/>
              <a:gd name="T16" fmla="*/ 51 w 51"/>
              <a:gd name="T17" fmla="*/ 51 h 63"/>
              <a:gd name="T18" fmla="*/ 42 w 51"/>
              <a:gd name="T19" fmla="*/ 51 h 63"/>
              <a:gd name="T20" fmla="*/ 42 w 51"/>
              <a:gd name="T21" fmla="*/ 42 h 63"/>
              <a:gd name="T22" fmla="*/ 28 w 51"/>
              <a:gd name="T23" fmla="*/ 51 h 63"/>
              <a:gd name="T24" fmla="*/ 28 w 51"/>
              <a:gd name="T25" fmla="*/ 42 h 63"/>
              <a:gd name="T26" fmla="*/ 28 w 51"/>
              <a:gd name="T27" fmla="*/ 51 h 63"/>
              <a:gd name="T28" fmla="*/ 20 w 51"/>
              <a:gd name="T29" fmla="*/ 63 h 63"/>
              <a:gd name="T30" fmla="*/ 8 w 51"/>
              <a:gd name="T31" fmla="*/ 42 h 63"/>
              <a:gd name="T32" fmla="*/ 20 w 51"/>
              <a:gd name="T33" fmla="*/ 42 h 63"/>
              <a:gd name="T34" fmla="*/ 20 w 51"/>
              <a:gd name="T35" fmla="*/ 31 h 63"/>
              <a:gd name="T36" fmla="*/ 0 w 51"/>
              <a:gd name="T37" fmla="*/ 31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1" h="63">
                <a:moveTo>
                  <a:pt x="0" y="31"/>
                </a:moveTo>
                <a:lnTo>
                  <a:pt x="0" y="0"/>
                </a:lnTo>
                <a:lnTo>
                  <a:pt x="8" y="11"/>
                </a:lnTo>
                <a:lnTo>
                  <a:pt x="20" y="11"/>
                </a:lnTo>
                <a:lnTo>
                  <a:pt x="28" y="31"/>
                </a:lnTo>
                <a:lnTo>
                  <a:pt x="42" y="19"/>
                </a:lnTo>
                <a:lnTo>
                  <a:pt x="42" y="42"/>
                </a:lnTo>
                <a:lnTo>
                  <a:pt x="51" y="42"/>
                </a:lnTo>
                <a:lnTo>
                  <a:pt x="51" y="51"/>
                </a:lnTo>
                <a:lnTo>
                  <a:pt x="42" y="51"/>
                </a:lnTo>
                <a:lnTo>
                  <a:pt x="42" y="42"/>
                </a:lnTo>
                <a:lnTo>
                  <a:pt x="28" y="51"/>
                </a:lnTo>
                <a:lnTo>
                  <a:pt x="28" y="42"/>
                </a:lnTo>
                <a:lnTo>
                  <a:pt x="28" y="51"/>
                </a:lnTo>
                <a:lnTo>
                  <a:pt x="20" y="63"/>
                </a:lnTo>
                <a:lnTo>
                  <a:pt x="8" y="42"/>
                </a:lnTo>
                <a:lnTo>
                  <a:pt x="20" y="42"/>
                </a:lnTo>
                <a:lnTo>
                  <a:pt x="20" y="31"/>
                </a:lnTo>
                <a:lnTo>
                  <a:pt x="0" y="3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2" name="Freeform 465"/>
          <p:cNvSpPr>
            <a:spLocks/>
          </p:cNvSpPr>
          <p:nvPr/>
        </p:nvSpPr>
        <p:spPr bwMode="auto">
          <a:xfrm>
            <a:off x="7426325" y="3703638"/>
            <a:ext cx="80963" cy="100012"/>
          </a:xfrm>
          <a:custGeom>
            <a:avLst/>
            <a:gdLst>
              <a:gd name="T0" fmla="*/ 0 w 51"/>
              <a:gd name="T1" fmla="*/ 31 h 63"/>
              <a:gd name="T2" fmla="*/ 0 w 51"/>
              <a:gd name="T3" fmla="*/ 0 h 63"/>
              <a:gd name="T4" fmla="*/ 8 w 51"/>
              <a:gd name="T5" fmla="*/ 11 h 63"/>
              <a:gd name="T6" fmla="*/ 20 w 51"/>
              <a:gd name="T7" fmla="*/ 11 h 63"/>
              <a:gd name="T8" fmla="*/ 28 w 51"/>
              <a:gd name="T9" fmla="*/ 31 h 63"/>
              <a:gd name="T10" fmla="*/ 42 w 51"/>
              <a:gd name="T11" fmla="*/ 19 h 63"/>
              <a:gd name="T12" fmla="*/ 42 w 51"/>
              <a:gd name="T13" fmla="*/ 42 h 63"/>
              <a:gd name="T14" fmla="*/ 51 w 51"/>
              <a:gd name="T15" fmla="*/ 42 h 63"/>
              <a:gd name="T16" fmla="*/ 51 w 51"/>
              <a:gd name="T17" fmla="*/ 51 h 63"/>
              <a:gd name="T18" fmla="*/ 42 w 51"/>
              <a:gd name="T19" fmla="*/ 51 h 63"/>
              <a:gd name="T20" fmla="*/ 42 w 51"/>
              <a:gd name="T21" fmla="*/ 42 h 63"/>
              <a:gd name="T22" fmla="*/ 28 w 51"/>
              <a:gd name="T23" fmla="*/ 51 h 63"/>
              <a:gd name="T24" fmla="*/ 28 w 51"/>
              <a:gd name="T25" fmla="*/ 42 h 63"/>
              <a:gd name="T26" fmla="*/ 28 w 51"/>
              <a:gd name="T27" fmla="*/ 51 h 63"/>
              <a:gd name="T28" fmla="*/ 20 w 51"/>
              <a:gd name="T29" fmla="*/ 63 h 63"/>
              <a:gd name="T30" fmla="*/ 8 w 51"/>
              <a:gd name="T31" fmla="*/ 42 h 63"/>
              <a:gd name="T32" fmla="*/ 20 w 51"/>
              <a:gd name="T33" fmla="*/ 42 h 63"/>
              <a:gd name="T34" fmla="*/ 20 w 51"/>
              <a:gd name="T35" fmla="*/ 31 h 63"/>
              <a:gd name="T36" fmla="*/ 0 w 51"/>
              <a:gd name="T37" fmla="*/ 31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1" h="63">
                <a:moveTo>
                  <a:pt x="0" y="31"/>
                </a:moveTo>
                <a:lnTo>
                  <a:pt x="0" y="0"/>
                </a:lnTo>
                <a:lnTo>
                  <a:pt x="8" y="11"/>
                </a:lnTo>
                <a:lnTo>
                  <a:pt x="20" y="11"/>
                </a:lnTo>
                <a:lnTo>
                  <a:pt x="28" y="31"/>
                </a:lnTo>
                <a:lnTo>
                  <a:pt x="42" y="19"/>
                </a:lnTo>
                <a:lnTo>
                  <a:pt x="42" y="42"/>
                </a:lnTo>
                <a:lnTo>
                  <a:pt x="51" y="42"/>
                </a:lnTo>
                <a:lnTo>
                  <a:pt x="51" y="51"/>
                </a:lnTo>
                <a:lnTo>
                  <a:pt x="42" y="51"/>
                </a:lnTo>
                <a:lnTo>
                  <a:pt x="42" y="42"/>
                </a:lnTo>
                <a:lnTo>
                  <a:pt x="28" y="51"/>
                </a:lnTo>
                <a:lnTo>
                  <a:pt x="28" y="42"/>
                </a:lnTo>
                <a:lnTo>
                  <a:pt x="28" y="51"/>
                </a:lnTo>
                <a:lnTo>
                  <a:pt x="20" y="63"/>
                </a:lnTo>
                <a:lnTo>
                  <a:pt x="8" y="42"/>
                </a:lnTo>
                <a:lnTo>
                  <a:pt x="20" y="42"/>
                </a:lnTo>
                <a:lnTo>
                  <a:pt x="20" y="31"/>
                </a:lnTo>
                <a:lnTo>
                  <a:pt x="0" y="3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3" name="Freeform 466"/>
          <p:cNvSpPr>
            <a:spLocks/>
          </p:cNvSpPr>
          <p:nvPr/>
        </p:nvSpPr>
        <p:spPr bwMode="auto">
          <a:xfrm>
            <a:off x="7437438" y="3770313"/>
            <a:ext cx="134937" cy="130175"/>
          </a:xfrm>
          <a:custGeom>
            <a:avLst/>
            <a:gdLst>
              <a:gd name="T0" fmla="*/ 0 w 85"/>
              <a:gd name="T1" fmla="*/ 49 h 82"/>
              <a:gd name="T2" fmla="*/ 0 w 85"/>
              <a:gd name="T3" fmla="*/ 41 h 82"/>
              <a:gd name="T4" fmla="*/ 20 w 85"/>
              <a:gd name="T5" fmla="*/ 29 h 82"/>
              <a:gd name="T6" fmla="*/ 35 w 85"/>
              <a:gd name="T7" fmla="*/ 29 h 82"/>
              <a:gd name="T8" fmla="*/ 35 w 85"/>
              <a:gd name="T9" fmla="*/ 41 h 82"/>
              <a:gd name="T10" fmla="*/ 44 w 85"/>
              <a:gd name="T11" fmla="*/ 29 h 82"/>
              <a:gd name="T12" fmla="*/ 44 w 85"/>
              <a:gd name="T13" fmla="*/ 20 h 82"/>
              <a:gd name="T14" fmla="*/ 55 w 85"/>
              <a:gd name="T15" fmla="*/ 20 h 82"/>
              <a:gd name="T16" fmla="*/ 64 w 85"/>
              <a:gd name="T17" fmla="*/ 20 h 82"/>
              <a:gd name="T18" fmla="*/ 55 w 85"/>
              <a:gd name="T19" fmla="*/ 0 h 82"/>
              <a:gd name="T20" fmla="*/ 73 w 85"/>
              <a:gd name="T21" fmla="*/ 20 h 82"/>
              <a:gd name="T22" fmla="*/ 85 w 85"/>
              <a:gd name="T23" fmla="*/ 49 h 82"/>
              <a:gd name="T24" fmla="*/ 73 w 85"/>
              <a:gd name="T25" fmla="*/ 72 h 82"/>
              <a:gd name="T26" fmla="*/ 64 w 85"/>
              <a:gd name="T27" fmla="*/ 49 h 82"/>
              <a:gd name="T28" fmla="*/ 64 w 85"/>
              <a:gd name="T29" fmla="*/ 61 h 82"/>
              <a:gd name="T30" fmla="*/ 64 w 85"/>
              <a:gd name="T31" fmla="*/ 72 h 82"/>
              <a:gd name="T32" fmla="*/ 64 w 85"/>
              <a:gd name="T33" fmla="*/ 82 h 82"/>
              <a:gd name="T34" fmla="*/ 35 w 85"/>
              <a:gd name="T35" fmla="*/ 72 h 82"/>
              <a:gd name="T36" fmla="*/ 44 w 85"/>
              <a:gd name="T37" fmla="*/ 49 h 82"/>
              <a:gd name="T38" fmla="*/ 35 w 85"/>
              <a:gd name="T39" fmla="*/ 41 h 82"/>
              <a:gd name="T40" fmla="*/ 12 w 85"/>
              <a:gd name="T41" fmla="*/ 49 h 82"/>
              <a:gd name="T42" fmla="*/ 12 w 85"/>
              <a:gd name="T43" fmla="*/ 41 h 82"/>
              <a:gd name="T44" fmla="*/ 0 w 85"/>
              <a:gd name="T45" fmla="*/ 61 h 82"/>
              <a:gd name="T46" fmla="*/ 0 w 85"/>
              <a:gd name="T47" fmla="*/ 49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5" h="82">
                <a:moveTo>
                  <a:pt x="0" y="49"/>
                </a:moveTo>
                <a:lnTo>
                  <a:pt x="0" y="41"/>
                </a:lnTo>
                <a:lnTo>
                  <a:pt x="20" y="29"/>
                </a:lnTo>
                <a:lnTo>
                  <a:pt x="35" y="29"/>
                </a:lnTo>
                <a:lnTo>
                  <a:pt x="35" y="41"/>
                </a:lnTo>
                <a:lnTo>
                  <a:pt x="44" y="29"/>
                </a:lnTo>
                <a:lnTo>
                  <a:pt x="44" y="20"/>
                </a:lnTo>
                <a:lnTo>
                  <a:pt x="55" y="20"/>
                </a:lnTo>
                <a:lnTo>
                  <a:pt x="64" y="20"/>
                </a:lnTo>
                <a:lnTo>
                  <a:pt x="55" y="0"/>
                </a:lnTo>
                <a:lnTo>
                  <a:pt x="73" y="20"/>
                </a:lnTo>
                <a:lnTo>
                  <a:pt x="85" y="49"/>
                </a:lnTo>
                <a:lnTo>
                  <a:pt x="73" y="72"/>
                </a:lnTo>
                <a:lnTo>
                  <a:pt x="64" y="49"/>
                </a:lnTo>
                <a:lnTo>
                  <a:pt x="64" y="61"/>
                </a:lnTo>
                <a:lnTo>
                  <a:pt x="64" y="72"/>
                </a:lnTo>
                <a:lnTo>
                  <a:pt x="64" y="82"/>
                </a:lnTo>
                <a:lnTo>
                  <a:pt x="35" y="72"/>
                </a:lnTo>
                <a:lnTo>
                  <a:pt x="44" y="49"/>
                </a:lnTo>
                <a:lnTo>
                  <a:pt x="35" y="41"/>
                </a:lnTo>
                <a:lnTo>
                  <a:pt x="12" y="49"/>
                </a:lnTo>
                <a:lnTo>
                  <a:pt x="12" y="41"/>
                </a:lnTo>
                <a:lnTo>
                  <a:pt x="0" y="61"/>
                </a:lnTo>
                <a:lnTo>
                  <a:pt x="0" y="4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4" name="Freeform 467"/>
          <p:cNvSpPr>
            <a:spLocks/>
          </p:cNvSpPr>
          <p:nvPr/>
        </p:nvSpPr>
        <p:spPr bwMode="auto">
          <a:xfrm>
            <a:off x="7437438" y="3770313"/>
            <a:ext cx="134937" cy="130175"/>
          </a:xfrm>
          <a:custGeom>
            <a:avLst/>
            <a:gdLst>
              <a:gd name="T0" fmla="*/ 0 w 85"/>
              <a:gd name="T1" fmla="*/ 49 h 82"/>
              <a:gd name="T2" fmla="*/ 0 w 85"/>
              <a:gd name="T3" fmla="*/ 41 h 82"/>
              <a:gd name="T4" fmla="*/ 20 w 85"/>
              <a:gd name="T5" fmla="*/ 29 h 82"/>
              <a:gd name="T6" fmla="*/ 35 w 85"/>
              <a:gd name="T7" fmla="*/ 29 h 82"/>
              <a:gd name="T8" fmla="*/ 35 w 85"/>
              <a:gd name="T9" fmla="*/ 41 h 82"/>
              <a:gd name="T10" fmla="*/ 44 w 85"/>
              <a:gd name="T11" fmla="*/ 29 h 82"/>
              <a:gd name="T12" fmla="*/ 44 w 85"/>
              <a:gd name="T13" fmla="*/ 20 h 82"/>
              <a:gd name="T14" fmla="*/ 55 w 85"/>
              <a:gd name="T15" fmla="*/ 20 h 82"/>
              <a:gd name="T16" fmla="*/ 64 w 85"/>
              <a:gd name="T17" fmla="*/ 20 h 82"/>
              <a:gd name="T18" fmla="*/ 55 w 85"/>
              <a:gd name="T19" fmla="*/ 0 h 82"/>
              <a:gd name="T20" fmla="*/ 73 w 85"/>
              <a:gd name="T21" fmla="*/ 20 h 82"/>
              <a:gd name="T22" fmla="*/ 85 w 85"/>
              <a:gd name="T23" fmla="*/ 49 h 82"/>
              <a:gd name="T24" fmla="*/ 73 w 85"/>
              <a:gd name="T25" fmla="*/ 72 h 82"/>
              <a:gd name="T26" fmla="*/ 64 w 85"/>
              <a:gd name="T27" fmla="*/ 49 h 82"/>
              <a:gd name="T28" fmla="*/ 64 w 85"/>
              <a:gd name="T29" fmla="*/ 61 h 82"/>
              <a:gd name="T30" fmla="*/ 64 w 85"/>
              <a:gd name="T31" fmla="*/ 72 h 82"/>
              <a:gd name="T32" fmla="*/ 64 w 85"/>
              <a:gd name="T33" fmla="*/ 82 h 82"/>
              <a:gd name="T34" fmla="*/ 35 w 85"/>
              <a:gd name="T35" fmla="*/ 72 h 82"/>
              <a:gd name="T36" fmla="*/ 44 w 85"/>
              <a:gd name="T37" fmla="*/ 49 h 82"/>
              <a:gd name="T38" fmla="*/ 35 w 85"/>
              <a:gd name="T39" fmla="*/ 41 h 82"/>
              <a:gd name="T40" fmla="*/ 12 w 85"/>
              <a:gd name="T41" fmla="*/ 49 h 82"/>
              <a:gd name="T42" fmla="*/ 12 w 85"/>
              <a:gd name="T43" fmla="*/ 41 h 82"/>
              <a:gd name="T44" fmla="*/ 0 w 85"/>
              <a:gd name="T45" fmla="*/ 61 h 82"/>
              <a:gd name="T46" fmla="*/ 0 w 85"/>
              <a:gd name="T47" fmla="*/ 49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5" h="82">
                <a:moveTo>
                  <a:pt x="0" y="49"/>
                </a:moveTo>
                <a:lnTo>
                  <a:pt x="0" y="41"/>
                </a:lnTo>
                <a:lnTo>
                  <a:pt x="20" y="29"/>
                </a:lnTo>
                <a:lnTo>
                  <a:pt x="35" y="29"/>
                </a:lnTo>
                <a:lnTo>
                  <a:pt x="35" y="41"/>
                </a:lnTo>
                <a:lnTo>
                  <a:pt x="44" y="29"/>
                </a:lnTo>
                <a:lnTo>
                  <a:pt x="44" y="20"/>
                </a:lnTo>
                <a:lnTo>
                  <a:pt x="55" y="20"/>
                </a:lnTo>
                <a:lnTo>
                  <a:pt x="64" y="20"/>
                </a:lnTo>
                <a:lnTo>
                  <a:pt x="55" y="0"/>
                </a:lnTo>
                <a:lnTo>
                  <a:pt x="73" y="20"/>
                </a:lnTo>
                <a:lnTo>
                  <a:pt x="85" y="49"/>
                </a:lnTo>
                <a:lnTo>
                  <a:pt x="73" y="72"/>
                </a:lnTo>
                <a:lnTo>
                  <a:pt x="64" y="49"/>
                </a:lnTo>
                <a:lnTo>
                  <a:pt x="64" y="61"/>
                </a:lnTo>
                <a:lnTo>
                  <a:pt x="64" y="72"/>
                </a:lnTo>
                <a:lnTo>
                  <a:pt x="64" y="82"/>
                </a:lnTo>
                <a:lnTo>
                  <a:pt x="35" y="72"/>
                </a:lnTo>
                <a:lnTo>
                  <a:pt x="44" y="49"/>
                </a:lnTo>
                <a:lnTo>
                  <a:pt x="35" y="41"/>
                </a:lnTo>
                <a:lnTo>
                  <a:pt x="12" y="49"/>
                </a:lnTo>
                <a:lnTo>
                  <a:pt x="12" y="41"/>
                </a:lnTo>
                <a:lnTo>
                  <a:pt x="0" y="61"/>
                </a:lnTo>
                <a:lnTo>
                  <a:pt x="0" y="4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5" name="Freeform 468"/>
          <p:cNvSpPr>
            <a:spLocks/>
          </p:cNvSpPr>
          <p:nvPr/>
        </p:nvSpPr>
        <p:spPr bwMode="auto">
          <a:xfrm>
            <a:off x="8172450" y="4213225"/>
            <a:ext cx="115888" cy="58738"/>
          </a:xfrm>
          <a:custGeom>
            <a:avLst/>
            <a:gdLst>
              <a:gd name="T0" fmla="*/ 0 w 73"/>
              <a:gd name="T1" fmla="*/ 20 h 37"/>
              <a:gd name="T2" fmla="*/ 43 w 73"/>
              <a:gd name="T3" fmla="*/ 20 h 37"/>
              <a:gd name="T4" fmla="*/ 52 w 73"/>
              <a:gd name="T5" fmla="*/ 9 h 37"/>
              <a:gd name="T6" fmla="*/ 64 w 73"/>
              <a:gd name="T7" fmla="*/ 9 h 37"/>
              <a:gd name="T8" fmla="*/ 64 w 73"/>
              <a:gd name="T9" fmla="*/ 0 h 37"/>
              <a:gd name="T10" fmla="*/ 73 w 73"/>
              <a:gd name="T11" fmla="*/ 0 h 37"/>
              <a:gd name="T12" fmla="*/ 73 w 73"/>
              <a:gd name="T13" fmla="*/ 9 h 37"/>
              <a:gd name="T14" fmla="*/ 64 w 73"/>
              <a:gd name="T15" fmla="*/ 20 h 37"/>
              <a:gd name="T16" fmla="*/ 43 w 73"/>
              <a:gd name="T17" fmla="*/ 37 h 37"/>
              <a:gd name="T18" fmla="*/ 11 w 73"/>
              <a:gd name="T19" fmla="*/ 37 h 37"/>
              <a:gd name="T20" fmla="*/ 0 w 73"/>
              <a:gd name="T21" fmla="*/ 2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3" h="37">
                <a:moveTo>
                  <a:pt x="0" y="20"/>
                </a:moveTo>
                <a:lnTo>
                  <a:pt x="43" y="20"/>
                </a:lnTo>
                <a:lnTo>
                  <a:pt x="52" y="9"/>
                </a:lnTo>
                <a:lnTo>
                  <a:pt x="64" y="9"/>
                </a:lnTo>
                <a:lnTo>
                  <a:pt x="64" y="0"/>
                </a:lnTo>
                <a:lnTo>
                  <a:pt x="73" y="0"/>
                </a:lnTo>
                <a:lnTo>
                  <a:pt x="73" y="9"/>
                </a:lnTo>
                <a:lnTo>
                  <a:pt x="64" y="20"/>
                </a:lnTo>
                <a:lnTo>
                  <a:pt x="43" y="37"/>
                </a:lnTo>
                <a:lnTo>
                  <a:pt x="11" y="37"/>
                </a:lnTo>
                <a:lnTo>
                  <a:pt x="0" y="2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6" name="Freeform 469"/>
          <p:cNvSpPr>
            <a:spLocks/>
          </p:cNvSpPr>
          <p:nvPr/>
        </p:nvSpPr>
        <p:spPr bwMode="auto">
          <a:xfrm>
            <a:off x="8172450" y="4213225"/>
            <a:ext cx="115888" cy="58738"/>
          </a:xfrm>
          <a:custGeom>
            <a:avLst/>
            <a:gdLst>
              <a:gd name="T0" fmla="*/ 0 w 73"/>
              <a:gd name="T1" fmla="*/ 20 h 37"/>
              <a:gd name="T2" fmla="*/ 43 w 73"/>
              <a:gd name="T3" fmla="*/ 20 h 37"/>
              <a:gd name="T4" fmla="*/ 52 w 73"/>
              <a:gd name="T5" fmla="*/ 9 h 37"/>
              <a:gd name="T6" fmla="*/ 64 w 73"/>
              <a:gd name="T7" fmla="*/ 9 h 37"/>
              <a:gd name="T8" fmla="*/ 64 w 73"/>
              <a:gd name="T9" fmla="*/ 0 h 37"/>
              <a:gd name="T10" fmla="*/ 73 w 73"/>
              <a:gd name="T11" fmla="*/ 0 h 37"/>
              <a:gd name="T12" fmla="*/ 73 w 73"/>
              <a:gd name="T13" fmla="*/ 9 h 37"/>
              <a:gd name="T14" fmla="*/ 64 w 73"/>
              <a:gd name="T15" fmla="*/ 20 h 37"/>
              <a:gd name="T16" fmla="*/ 43 w 73"/>
              <a:gd name="T17" fmla="*/ 37 h 37"/>
              <a:gd name="T18" fmla="*/ 11 w 73"/>
              <a:gd name="T19" fmla="*/ 37 h 37"/>
              <a:gd name="T20" fmla="*/ 0 w 73"/>
              <a:gd name="T21" fmla="*/ 2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3" h="37">
                <a:moveTo>
                  <a:pt x="0" y="20"/>
                </a:moveTo>
                <a:lnTo>
                  <a:pt x="43" y="20"/>
                </a:lnTo>
                <a:lnTo>
                  <a:pt x="52" y="9"/>
                </a:lnTo>
                <a:lnTo>
                  <a:pt x="64" y="9"/>
                </a:lnTo>
                <a:lnTo>
                  <a:pt x="64" y="0"/>
                </a:lnTo>
                <a:lnTo>
                  <a:pt x="73" y="0"/>
                </a:lnTo>
                <a:lnTo>
                  <a:pt x="73" y="9"/>
                </a:lnTo>
                <a:lnTo>
                  <a:pt x="64" y="20"/>
                </a:lnTo>
                <a:lnTo>
                  <a:pt x="43" y="37"/>
                </a:lnTo>
                <a:lnTo>
                  <a:pt x="11" y="37"/>
                </a:lnTo>
                <a:lnTo>
                  <a:pt x="0" y="2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7" name="Freeform 470"/>
          <p:cNvSpPr>
            <a:spLocks/>
          </p:cNvSpPr>
          <p:nvPr/>
        </p:nvSpPr>
        <p:spPr bwMode="auto">
          <a:xfrm>
            <a:off x="8256588" y="4164013"/>
            <a:ext cx="53975" cy="63500"/>
          </a:xfrm>
          <a:custGeom>
            <a:avLst/>
            <a:gdLst>
              <a:gd name="T0" fmla="*/ 0 w 34"/>
              <a:gd name="T1" fmla="*/ 0 h 40"/>
              <a:gd name="T2" fmla="*/ 12 w 34"/>
              <a:gd name="T3" fmla="*/ 0 h 40"/>
              <a:gd name="T4" fmla="*/ 34 w 34"/>
              <a:gd name="T5" fmla="*/ 19 h 40"/>
              <a:gd name="T6" fmla="*/ 34 w 34"/>
              <a:gd name="T7" fmla="*/ 40 h 40"/>
              <a:gd name="T8" fmla="*/ 20 w 34"/>
              <a:gd name="T9" fmla="*/ 19 h 40"/>
              <a:gd name="T10" fmla="*/ 0 w 34"/>
              <a:gd name="T11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" h="40">
                <a:moveTo>
                  <a:pt x="0" y="0"/>
                </a:moveTo>
                <a:lnTo>
                  <a:pt x="12" y="0"/>
                </a:lnTo>
                <a:lnTo>
                  <a:pt x="34" y="19"/>
                </a:lnTo>
                <a:lnTo>
                  <a:pt x="34" y="40"/>
                </a:lnTo>
                <a:lnTo>
                  <a:pt x="20" y="19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8" name="Freeform 471"/>
          <p:cNvSpPr>
            <a:spLocks/>
          </p:cNvSpPr>
          <p:nvPr/>
        </p:nvSpPr>
        <p:spPr bwMode="auto">
          <a:xfrm>
            <a:off x="8256588" y="4164013"/>
            <a:ext cx="53975" cy="63500"/>
          </a:xfrm>
          <a:custGeom>
            <a:avLst/>
            <a:gdLst>
              <a:gd name="T0" fmla="*/ 0 w 34"/>
              <a:gd name="T1" fmla="*/ 0 h 40"/>
              <a:gd name="T2" fmla="*/ 12 w 34"/>
              <a:gd name="T3" fmla="*/ 0 h 40"/>
              <a:gd name="T4" fmla="*/ 34 w 34"/>
              <a:gd name="T5" fmla="*/ 19 h 40"/>
              <a:gd name="T6" fmla="*/ 34 w 34"/>
              <a:gd name="T7" fmla="*/ 40 h 40"/>
              <a:gd name="T8" fmla="*/ 20 w 34"/>
              <a:gd name="T9" fmla="*/ 19 h 40"/>
              <a:gd name="T10" fmla="*/ 0 w 34"/>
              <a:gd name="T11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" h="40">
                <a:moveTo>
                  <a:pt x="0" y="0"/>
                </a:moveTo>
                <a:lnTo>
                  <a:pt x="12" y="0"/>
                </a:lnTo>
                <a:lnTo>
                  <a:pt x="34" y="19"/>
                </a:lnTo>
                <a:lnTo>
                  <a:pt x="34" y="40"/>
                </a:lnTo>
                <a:lnTo>
                  <a:pt x="20" y="19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9" name="Freeform 472"/>
          <p:cNvSpPr>
            <a:spLocks/>
          </p:cNvSpPr>
          <p:nvPr/>
        </p:nvSpPr>
        <p:spPr bwMode="auto">
          <a:xfrm>
            <a:off x="8413750" y="4702175"/>
            <a:ext cx="65088" cy="68263"/>
          </a:xfrm>
          <a:custGeom>
            <a:avLst/>
            <a:gdLst>
              <a:gd name="T0" fmla="*/ 0 w 41"/>
              <a:gd name="T1" fmla="*/ 0 h 43"/>
              <a:gd name="T2" fmla="*/ 17 w 41"/>
              <a:gd name="T3" fmla="*/ 8 h 43"/>
              <a:gd name="T4" fmla="*/ 41 w 41"/>
              <a:gd name="T5" fmla="*/ 43 h 43"/>
              <a:gd name="T6" fmla="*/ 28 w 41"/>
              <a:gd name="T7" fmla="*/ 43 h 43"/>
              <a:gd name="T8" fmla="*/ 9 w 41"/>
              <a:gd name="T9" fmla="*/ 22 h 43"/>
              <a:gd name="T10" fmla="*/ 0 w 41"/>
              <a:gd name="T11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" h="43">
                <a:moveTo>
                  <a:pt x="0" y="0"/>
                </a:moveTo>
                <a:lnTo>
                  <a:pt x="17" y="8"/>
                </a:lnTo>
                <a:lnTo>
                  <a:pt x="41" y="43"/>
                </a:lnTo>
                <a:lnTo>
                  <a:pt x="28" y="43"/>
                </a:lnTo>
                <a:lnTo>
                  <a:pt x="9" y="22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0" name="Freeform 473"/>
          <p:cNvSpPr>
            <a:spLocks/>
          </p:cNvSpPr>
          <p:nvPr/>
        </p:nvSpPr>
        <p:spPr bwMode="auto">
          <a:xfrm>
            <a:off x="8413750" y="4702175"/>
            <a:ext cx="65088" cy="68263"/>
          </a:xfrm>
          <a:custGeom>
            <a:avLst/>
            <a:gdLst>
              <a:gd name="T0" fmla="*/ 0 w 41"/>
              <a:gd name="T1" fmla="*/ 0 h 43"/>
              <a:gd name="T2" fmla="*/ 17 w 41"/>
              <a:gd name="T3" fmla="*/ 8 h 43"/>
              <a:gd name="T4" fmla="*/ 41 w 41"/>
              <a:gd name="T5" fmla="*/ 43 h 43"/>
              <a:gd name="T6" fmla="*/ 28 w 41"/>
              <a:gd name="T7" fmla="*/ 43 h 43"/>
              <a:gd name="T8" fmla="*/ 9 w 41"/>
              <a:gd name="T9" fmla="*/ 22 h 43"/>
              <a:gd name="T10" fmla="*/ 0 w 41"/>
              <a:gd name="T11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" h="43">
                <a:moveTo>
                  <a:pt x="0" y="0"/>
                </a:moveTo>
                <a:lnTo>
                  <a:pt x="17" y="8"/>
                </a:lnTo>
                <a:lnTo>
                  <a:pt x="41" y="43"/>
                </a:lnTo>
                <a:lnTo>
                  <a:pt x="28" y="43"/>
                </a:lnTo>
                <a:lnTo>
                  <a:pt x="9" y="22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1" name="Freeform 474"/>
          <p:cNvSpPr>
            <a:spLocks/>
          </p:cNvSpPr>
          <p:nvPr/>
        </p:nvSpPr>
        <p:spPr bwMode="auto">
          <a:xfrm>
            <a:off x="7426325" y="2409825"/>
            <a:ext cx="215900" cy="241300"/>
          </a:xfrm>
          <a:custGeom>
            <a:avLst/>
            <a:gdLst>
              <a:gd name="T0" fmla="*/ 8 w 136"/>
              <a:gd name="T1" fmla="*/ 19 h 152"/>
              <a:gd name="T2" fmla="*/ 8 w 136"/>
              <a:gd name="T3" fmla="*/ 8 h 152"/>
              <a:gd name="T4" fmla="*/ 0 w 136"/>
              <a:gd name="T5" fmla="*/ 0 h 152"/>
              <a:gd name="T6" fmla="*/ 20 w 136"/>
              <a:gd name="T7" fmla="*/ 0 h 152"/>
              <a:gd name="T8" fmla="*/ 115 w 136"/>
              <a:gd name="T9" fmla="*/ 88 h 152"/>
              <a:gd name="T10" fmla="*/ 92 w 136"/>
              <a:gd name="T11" fmla="*/ 88 h 152"/>
              <a:gd name="T12" fmla="*/ 92 w 136"/>
              <a:gd name="T13" fmla="*/ 111 h 152"/>
              <a:gd name="T14" fmla="*/ 136 w 136"/>
              <a:gd name="T15" fmla="*/ 143 h 152"/>
              <a:gd name="T16" fmla="*/ 115 w 136"/>
              <a:gd name="T17" fmla="*/ 143 h 152"/>
              <a:gd name="T18" fmla="*/ 115 w 136"/>
              <a:gd name="T19" fmla="*/ 152 h 152"/>
              <a:gd name="T20" fmla="*/ 104 w 136"/>
              <a:gd name="T21" fmla="*/ 143 h 152"/>
              <a:gd name="T22" fmla="*/ 92 w 136"/>
              <a:gd name="T23" fmla="*/ 111 h 152"/>
              <a:gd name="T24" fmla="*/ 8 w 136"/>
              <a:gd name="T25" fmla="*/ 19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6" h="152">
                <a:moveTo>
                  <a:pt x="8" y="19"/>
                </a:moveTo>
                <a:lnTo>
                  <a:pt x="8" y="8"/>
                </a:lnTo>
                <a:lnTo>
                  <a:pt x="0" y="0"/>
                </a:lnTo>
                <a:lnTo>
                  <a:pt x="20" y="0"/>
                </a:lnTo>
                <a:lnTo>
                  <a:pt x="115" y="88"/>
                </a:lnTo>
                <a:lnTo>
                  <a:pt x="92" y="88"/>
                </a:lnTo>
                <a:lnTo>
                  <a:pt x="92" y="111"/>
                </a:lnTo>
                <a:lnTo>
                  <a:pt x="136" y="143"/>
                </a:lnTo>
                <a:lnTo>
                  <a:pt x="115" y="143"/>
                </a:lnTo>
                <a:lnTo>
                  <a:pt x="115" y="152"/>
                </a:lnTo>
                <a:lnTo>
                  <a:pt x="104" y="143"/>
                </a:lnTo>
                <a:lnTo>
                  <a:pt x="92" y="111"/>
                </a:lnTo>
                <a:lnTo>
                  <a:pt x="8" y="1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2" name="Freeform 475"/>
          <p:cNvSpPr>
            <a:spLocks/>
          </p:cNvSpPr>
          <p:nvPr/>
        </p:nvSpPr>
        <p:spPr bwMode="auto">
          <a:xfrm>
            <a:off x="7426325" y="2409825"/>
            <a:ext cx="215900" cy="241300"/>
          </a:xfrm>
          <a:custGeom>
            <a:avLst/>
            <a:gdLst>
              <a:gd name="T0" fmla="*/ 8 w 136"/>
              <a:gd name="T1" fmla="*/ 19 h 152"/>
              <a:gd name="T2" fmla="*/ 8 w 136"/>
              <a:gd name="T3" fmla="*/ 8 h 152"/>
              <a:gd name="T4" fmla="*/ 0 w 136"/>
              <a:gd name="T5" fmla="*/ 0 h 152"/>
              <a:gd name="T6" fmla="*/ 20 w 136"/>
              <a:gd name="T7" fmla="*/ 0 h 152"/>
              <a:gd name="T8" fmla="*/ 115 w 136"/>
              <a:gd name="T9" fmla="*/ 88 h 152"/>
              <a:gd name="T10" fmla="*/ 92 w 136"/>
              <a:gd name="T11" fmla="*/ 88 h 152"/>
              <a:gd name="T12" fmla="*/ 92 w 136"/>
              <a:gd name="T13" fmla="*/ 111 h 152"/>
              <a:gd name="T14" fmla="*/ 136 w 136"/>
              <a:gd name="T15" fmla="*/ 143 h 152"/>
              <a:gd name="T16" fmla="*/ 115 w 136"/>
              <a:gd name="T17" fmla="*/ 143 h 152"/>
              <a:gd name="T18" fmla="*/ 115 w 136"/>
              <a:gd name="T19" fmla="*/ 152 h 152"/>
              <a:gd name="T20" fmla="*/ 104 w 136"/>
              <a:gd name="T21" fmla="*/ 143 h 152"/>
              <a:gd name="T22" fmla="*/ 92 w 136"/>
              <a:gd name="T23" fmla="*/ 111 h 152"/>
              <a:gd name="T24" fmla="*/ 8 w 136"/>
              <a:gd name="T25" fmla="*/ 19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6" h="152">
                <a:moveTo>
                  <a:pt x="8" y="19"/>
                </a:moveTo>
                <a:lnTo>
                  <a:pt x="8" y="8"/>
                </a:lnTo>
                <a:lnTo>
                  <a:pt x="0" y="0"/>
                </a:lnTo>
                <a:lnTo>
                  <a:pt x="20" y="0"/>
                </a:lnTo>
                <a:lnTo>
                  <a:pt x="115" y="88"/>
                </a:lnTo>
                <a:lnTo>
                  <a:pt x="92" y="88"/>
                </a:lnTo>
                <a:lnTo>
                  <a:pt x="92" y="111"/>
                </a:lnTo>
                <a:lnTo>
                  <a:pt x="136" y="143"/>
                </a:lnTo>
                <a:lnTo>
                  <a:pt x="115" y="143"/>
                </a:lnTo>
                <a:lnTo>
                  <a:pt x="115" y="152"/>
                </a:lnTo>
                <a:lnTo>
                  <a:pt x="104" y="143"/>
                </a:lnTo>
                <a:lnTo>
                  <a:pt x="92" y="111"/>
                </a:lnTo>
                <a:lnTo>
                  <a:pt x="8" y="1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3" name="Freeform 476"/>
          <p:cNvSpPr>
            <a:spLocks/>
          </p:cNvSpPr>
          <p:nvPr/>
        </p:nvSpPr>
        <p:spPr bwMode="auto">
          <a:xfrm>
            <a:off x="7470775" y="4341813"/>
            <a:ext cx="120650" cy="46037"/>
          </a:xfrm>
          <a:custGeom>
            <a:avLst/>
            <a:gdLst>
              <a:gd name="T0" fmla="*/ 0 w 76"/>
              <a:gd name="T1" fmla="*/ 29 h 29"/>
              <a:gd name="T2" fmla="*/ 14 w 76"/>
              <a:gd name="T3" fmla="*/ 20 h 29"/>
              <a:gd name="T4" fmla="*/ 35 w 76"/>
              <a:gd name="T5" fmla="*/ 0 h 29"/>
              <a:gd name="T6" fmla="*/ 76 w 76"/>
              <a:gd name="T7" fmla="*/ 0 h 29"/>
              <a:gd name="T8" fmla="*/ 35 w 76"/>
              <a:gd name="T9" fmla="*/ 12 h 29"/>
              <a:gd name="T10" fmla="*/ 23 w 76"/>
              <a:gd name="T11" fmla="*/ 29 h 29"/>
              <a:gd name="T12" fmla="*/ 0 w 76"/>
              <a:gd name="T13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" h="29">
                <a:moveTo>
                  <a:pt x="0" y="29"/>
                </a:moveTo>
                <a:lnTo>
                  <a:pt x="14" y="20"/>
                </a:lnTo>
                <a:lnTo>
                  <a:pt x="35" y="0"/>
                </a:lnTo>
                <a:lnTo>
                  <a:pt x="76" y="0"/>
                </a:lnTo>
                <a:lnTo>
                  <a:pt x="35" y="12"/>
                </a:lnTo>
                <a:lnTo>
                  <a:pt x="23" y="29"/>
                </a:lnTo>
                <a:lnTo>
                  <a:pt x="0" y="2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4" name="Freeform 477"/>
          <p:cNvSpPr>
            <a:spLocks/>
          </p:cNvSpPr>
          <p:nvPr/>
        </p:nvSpPr>
        <p:spPr bwMode="auto">
          <a:xfrm>
            <a:off x="7470775" y="4341813"/>
            <a:ext cx="120650" cy="46037"/>
          </a:xfrm>
          <a:custGeom>
            <a:avLst/>
            <a:gdLst>
              <a:gd name="T0" fmla="*/ 0 w 76"/>
              <a:gd name="T1" fmla="*/ 29 h 29"/>
              <a:gd name="T2" fmla="*/ 14 w 76"/>
              <a:gd name="T3" fmla="*/ 20 h 29"/>
              <a:gd name="T4" fmla="*/ 35 w 76"/>
              <a:gd name="T5" fmla="*/ 0 h 29"/>
              <a:gd name="T6" fmla="*/ 76 w 76"/>
              <a:gd name="T7" fmla="*/ 0 h 29"/>
              <a:gd name="T8" fmla="*/ 35 w 76"/>
              <a:gd name="T9" fmla="*/ 12 h 29"/>
              <a:gd name="T10" fmla="*/ 23 w 76"/>
              <a:gd name="T11" fmla="*/ 29 h 29"/>
              <a:gd name="T12" fmla="*/ 0 w 76"/>
              <a:gd name="T13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" h="29">
                <a:moveTo>
                  <a:pt x="0" y="29"/>
                </a:moveTo>
                <a:lnTo>
                  <a:pt x="14" y="20"/>
                </a:lnTo>
                <a:lnTo>
                  <a:pt x="35" y="0"/>
                </a:lnTo>
                <a:lnTo>
                  <a:pt x="76" y="0"/>
                </a:lnTo>
                <a:lnTo>
                  <a:pt x="35" y="12"/>
                </a:lnTo>
                <a:lnTo>
                  <a:pt x="23" y="29"/>
                </a:lnTo>
                <a:lnTo>
                  <a:pt x="0" y="2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5" name="Freeform 478"/>
          <p:cNvSpPr>
            <a:spLocks/>
          </p:cNvSpPr>
          <p:nvPr/>
        </p:nvSpPr>
        <p:spPr bwMode="auto">
          <a:xfrm>
            <a:off x="4792663" y="4968875"/>
            <a:ext cx="50800" cy="60325"/>
          </a:xfrm>
          <a:custGeom>
            <a:avLst/>
            <a:gdLst>
              <a:gd name="T0" fmla="*/ 32 w 32"/>
              <a:gd name="T1" fmla="*/ 8 h 38"/>
              <a:gd name="T2" fmla="*/ 32 w 32"/>
              <a:gd name="T3" fmla="*/ 0 h 38"/>
              <a:gd name="T4" fmla="*/ 19 w 32"/>
              <a:gd name="T5" fmla="*/ 0 h 38"/>
              <a:gd name="T6" fmla="*/ 0 w 32"/>
              <a:gd name="T7" fmla="*/ 17 h 38"/>
              <a:gd name="T8" fmla="*/ 11 w 32"/>
              <a:gd name="T9" fmla="*/ 38 h 38"/>
              <a:gd name="T10" fmla="*/ 32 w 32"/>
              <a:gd name="T11" fmla="*/ 17 h 38"/>
              <a:gd name="T12" fmla="*/ 32 w 32"/>
              <a:gd name="T13" fmla="*/ 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38">
                <a:moveTo>
                  <a:pt x="32" y="8"/>
                </a:moveTo>
                <a:lnTo>
                  <a:pt x="32" y="0"/>
                </a:lnTo>
                <a:lnTo>
                  <a:pt x="19" y="0"/>
                </a:lnTo>
                <a:lnTo>
                  <a:pt x="0" y="17"/>
                </a:lnTo>
                <a:lnTo>
                  <a:pt x="11" y="38"/>
                </a:lnTo>
                <a:lnTo>
                  <a:pt x="32" y="17"/>
                </a:lnTo>
                <a:lnTo>
                  <a:pt x="32" y="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6" name="Freeform 479"/>
          <p:cNvSpPr>
            <a:spLocks/>
          </p:cNvSpPr>
          <p:nvPr/>
        </p:nvSpPr>
        <p:spPr bwMode="auto">
          <a:xfrm>
            <a:off x="4792663" y="4968875"/>
            <a:ext cx="50800" cy="60325"/>
          </a:xfrm>
          <a:custGeom>
            <a:avLst/>
            <a:gdLst>
              <a:gd name="T0" fmla="*/ 32 w 32"/>
              <a:gd name="T1" fmla="*/ 8 h 38"/>
              <a:gd name="T2" fmla="*/ 32 w 32"/>
              <a:gd name="T3" fmla="*/ 0 h 38"/>
              <a:gd name="T4" fmla="*/ 19 w 32"/>
              <a:gd name="T5" fmla="*/ 0 h 38"/>
              <a:gd name="T6" fmla="*/ 0 w 32"/>
              <a:gd name="T7" fmla="*/ 17 h 38"/>
              <a:gd name="T8" fmla="*/ 11 w 32"/>
              <a:gd name="T9" fmla="*/ 38 h 38"/>
              <a:gd name="T10" fmla="*/ 32 w 32"/>
              <a:gd name="T11" fmla="*/ 17 h 38"/>
              <a:gd name="T12" fmla="*/ 32 w 32"/>
              <a:gd name="T13" fmla="*/ 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38">
                <a:moveTo>
                  <a:pt x="32" y="8"/>
                </a:moveTo>
                <a:lnTo>
                  <a:pt x="32" y="0"/>
                </a:lnTo>
                <a:lnTo>
                  <a:pt x="19" y="0"/>
                </a:lnTo>
                <a:lnTo>
                  <a:pt x="0" y="17"/>
                </a:lnTo>
                <a:lnTo>
                  <a:pt x="11" y="38"/>
                </a:lnTo>
                <a:lnTo>
                  <a:pt x="32" y="17"/>
                </a:lnTo>
                <a:lnTo>
                  <a:pt x="32" y="8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7" name="Freeform 480"/>
          <p:cNvSpPr>
            <a:spLocks/>
          </p:cNvSpPr>
          <p:nvPr/>
        </p:nvSpPr>
        <p:spPr bwMode="auto">
          <a:xfrm>
            <a:off x="3844925" y="2376488"/>
            <a:ext cx="114300" cy="112712"/>
          </a:xfrm>
          <a:custGeom>
            <a:avLst/>
            <a:gdLst>
              <a:gd name="T0" fmla="*/ 40 w 72"/>
              <a:gd name="T1" fmla="*/ 11 h 71"/>
              <a:gd name="T2" fmla="*/ 49 w 72"/>
              <a:gd name="T3" fmla="*/ 0 h 71"/>
              <a:gd name="T4" fmla="*/ 40 w 72"/>
              <a:gd name="T5" fmla="*/ 0 h 71"/>
              <a:gd name="T6" fmla="*/ 28 w 72"/>
              <a:gd name="T7" fmla="*/ 11 h 71"/>
              <a:gd name="T8" fmla="*/ 40 w 72"/>
              <a:gd name="T9" fmla="*/ 11 h 71"/>
              <a:gd name="T10" fmla="*/ 28 w 72"/>
              <a:gd name="T11" fmla="*/ 20 h 71"/>
              <a:gd name="T12" fmla="*/ 20 w 72"/>
              <a:gd name="T13" fmla="*/ 20 h 71"/>
              <a:gd name="T14" fmla="*/ 8 w 72"/>
              <a:gd name="T15" fmla="*/ 20 h 71"/>
              <a:gd name="T16" fmla="*/ 20 w 72"/>
              <a:gd name="T17" fmla="*/ 28 h 71"/>
              <a:gd name="T18" fmla="*/ 8 w 72"/>
              <a:gd name="T19" fmla="*/ 28 h 71"/>
              <a:gd name="T20" fmla="*/ 28 w 72"/>
              <a:gd name="T21" fmla="*/ 39 h 71"/>
              <a:gd name="T22" fmla="*/ 8 w 72"/>
              <a:gd name="T23" fmla="*/ 62 h 71"/>
              <a:gd name="T24" fmla="*/ 0 w 72"/>
              <a:gd name="T25" fmla="*/ 62 h 71"/>
              <a:gd name="T26" fmla="*/ 8 w 72"/>
              <a:gd name="T27" fmla="*/ 71 h 71"/>
              <a:gd name="T28" fmla="*/ 57 w 72"/>
              <a:gd name="T29" fmla="*/ 62 h 71"/>
              <a:gd name="T30" fmla="*/ 72 w 72"/>
              <a:gd name="T31" fmla="*/ 39 h 71"/>
              <a:gd name="T32" fmla="*/ 72 w 72"/>
              <a:gd name="T33" fmla="*/ 20 h 71"/>
              <a:gd name="T34" fmla="*/ 49 w 72"/>
              <a:gd name="T35" fmla="*/ 20 h 71"/>
              <a:gd name="T36" fmla="*/ 40 w 72"/>
              <a:gd name="T37" fmla="*/ 1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2" h="71">
                <a:moveTo>
                  <a:pt x="40" y="11"/>
                </a:moveTo>
                <a:lnTo>
                  <a:pt x="49" y="0"/>
                </a:lnTo>
                <a:lnTo>
                  <a:pt x="40" y="0"/>
                </a:lnTo>
                <a:lnTo>
                  <a:pt x="28" y="11"/>
                </a:lnTo>
                <a:lnTo>
                  <a:pt x="40" y="11"/>
                </a:lnTo>
                <a:lnTo>
                  <a:pt x="28" y="20"/>
                </a:lnTo>
                <a:lnTo>
                  <a:pt x="20" y="20"/>
                </a:lnTo>
                <a:lnTo>
                  <a:pt x="8" y="20"/>
                </a:lnTo>
                <a:lnTo>
                  <a:pt x="20" y="28"/>
                </a:lnTo>
                <a:lnTo>
                  <a:pt x="8" y="28"/>
                </a:lnTo>
                <a:lnTo>
                  <a:pt x="28" y="39"/>
                </a:lnTo>
                <a:lnTo>
                  <a:pt x="8" y="62"/>
                </a:lnTo>
                <a:lnTo>
                  <a:pt x="0" y="62"/>
                </a:lnTo>
                <a:lnTo>
                  <a:pt x="8" y="71"/>
                </a:lnTo>
                <a:lnTo>
                  <a:pt x="57" y="62"/>
                </a:lnTo>
                <a:lnTo>
                  <a:pt x="72" y="39"/>
                </a:lnTo>
                <a:lnTo>
                  <a:pt x="72" y="20"/>
                </a:lnTo>
                <a:lnTo>
                  <a:pt x="49" y="20"/>
                </a:lnTo>
                <a:lnTo>
                  <a:pt x="40" y="1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8" name="Freeform 481"/>
          <p:cNvSpPr>
            <a:spLocks/>
          </p:cNvSpPr>
          <p:nvPr/>
        </p:nvSpPr>
        <p:spPr bwMode="auto">
          <a:xfrm>
            <a:off x="3844925" y="2376488"/>
            <a:ext cx="114300" cy="112712"/>
          </a:xfrm>
          <a:custGeom>
            <a:avLst/>
            <a:gdLst>
              <a:gd name="T0" fmla="*/ 40 w 72"/>
              <a:gd name="T1" fmla="*/ 11 h 71"/>
              <a:gd name="T2" fmla="*/ 49 w 72"/>
              <a:gd name="T3" fmla="*/ 0 h 71"/>
              <a:gd name="T4" fmla="*/ 40 w 72"/>
              <a:gd name="T5" fmla="*/ 0 h 71"/>
              <a:gd name="T6" fmla="*/ 28 w 72"/>
              <a:gd name="T7" fmla="*/ 11 h 71"/>
              <a:gd name="T8" fmla="*/ 40 w 72"/>
              <a:gd name="T9" fmla="*/ 11 h 71"/>
              <a:gd name="T10" fmla="*/ 28 w 72"/>
              <a:gd name="T11" fmla="*/ 20 h 71"/>
              <a:gd name="T12" fmla="*/ 20 w 72"/>
              <a:gd name="T13" fmla="*/ 20 h 71"/>
              <a:gd name="T14" fmla="*/ 8 w 72"/>
              <a:gd name="T15" fmla="*/ 20 h 71"/>
              <a:gd name="T16" fmla="*/ 20 w 72"/>
              <a:gd name="T17" fmla="*/ 28 h 71"/>
              <a:gd name="T18" fmla="*/ 8 w 72"/>
              <a:gd name="T19" fmla="*/ 28 h 71"/>
              <a:gd name="T20" fmla="*/ 28 w 72"/>
              <a:gd name="T21" fmla="*/ 39 h 71"/>
              <a:gd name="T22" fmla="*/ 8 w 72"/>
              <a:gd name="T23" fmla="*/ 62 h 71"/>
              <a:gd name="T24" fmla="*/ 0 w 72"/>
              <a:gd name="T25" fmla="*/ 62 h 71"/>
              <a:gd name="T26" fmla="*/ 8 w 72"/>
              <a:gd name="T27" fmla="*/ 71 h 71"/>
              <a:gd name="T28" fmla="*/ 57 w 72"/>
              <a:gd name="T29" fmla="*/ 62 h 71"/>
              <a:gd name="T30" fmla="*/ 72 w 72"/>
              <a:gd name="T31" fmla="*/ 39 h 71"/>
              <a:gd name="T32" fmla="*/ 72 w 72"/>
              <a:gd name="T33" fmla="*/ 20 h 71"/>
              <a:gd name="T34" fmla="*/ 49 w 72"/>
              <a:gd name="T35" fmla="*/ 20 h 71"/>
              <a:gd name="T36" fmla="*/ 40 w 72"/>
              <a:gd name="T37" fmla="*/ 1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2" h="71">
                <a:moveTo>
                  <a:pt x="40" y="11"/>
                </a:moveTo>
                <a:lnTo>
                  <a:pt x="49" y="0"/>
                </a:lnTo>
                <a:lnTo>
                  <a:pt x="40" y="0"/>
                </a:lnTo>
                <a:lnTo>
                  <a:pt x="28" y="11"/>
                </a:lnTo>
                <a:lnTo>
                  <a:pt x="40" y="11"/>
                </a:lnTo>
                <a:lnTo>
                  <a:pt x="28" y="20"/>
                </a:lnTo>
                <a:lnTo>
                  <a:pt x="20" y="20"/>
                </a:lnTo>
                <a:lnTo>
                  <a:pt x="8" y="20"/>
                </a:lnTo>
                <a:lnTo>
                  <a:pt x="20" y="28"/>
                </a:lnTo>
                <a:lnTo>
                  <a:pt x="8" y="28"/>
                </a:lnTo>
                <a:lnTo>
                  <a:pt x="28" y="39"/>
                </a:lnTo>
                <a:lnTo>
                  <a:pt x="8" y="62"/>
                </a:lnTo>
                <a:lnTo>
                  <a:pt x="0" y="62"/>
                </a:lnTo>
                <a:lnTo>
                  <a:pt x="8" y="71"/>
                </a:lnTo>
                <a:lnTo>
                  <a:pt x="57" y="62"/>
                </a:lnTo>
                <a:lnTo>
                  <a:pt x="72" y="39"/>
                </a:lnTo>
                <a:lnTo>
                  <a:pt x="72" y="20"/>
                </a:lnTo>
                <a:lnTo>
                  <a:pt x="49" y="20"/>
                </a:lnTo>
                <a:lnTo>
                  <a:pt x="40" y="1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9" name="Freeform 482"/>
          <p:cNvSpPr>
            <a:spLocks/>
          </p:cNvSpPr>
          <p:nvPr/>
        </p:nvSpPr>
        <p:spPr bwMode="auto">
          <a:xfrm>
            <a:off x="4175125" y="2422525"/>
            <a:ext cx="100013" cy="80963"/>
          </a:xfrm>
          <a:custGeom>
            <a:avLst/>
            <a:gdLst>
              <a:gd name="T0" fmla="*/ 0 w 63"/>
              <a:gd name="T1" fmla="*/ 42 h 51"/>
              <a:gd name="T2" fmla="*/ 19 w 63"/>
              <a:gd name="T3" fmla="*/ 42 h 51"/>
              <a:gd name="T4" fmla="*/ 40 w 63"/>
              <a:gd name="T5" fmla="*/ 51 h 51"/>
              <a:gd name="T6" fmla="*/ 40 w 63"/>
              <a:gd name="T7" fmla="*/ 34 h 51"/>
              <a:gd name="T8" fmla="*/ 54 w 63"/>
              <a:gd name="T9" fmla="*/ 20 h 51"/>
              <a:gd name="T10" fmla="*/ 63 w 63"/>
              <a:gd name="T11" fmla="*/ 0 h 51"/>
              <a:gd name="T12" fmla="*/ 32 w 63"/>
              <a:gd name="T13" fmla="*/ 11 h 51"/>
              <a:gd name="T14" fmla="*/ 40 w 63"/>
              <a:gd name="T15" fmla="*/ 20 h 51"/>
              <a:gd name="T16" fmla="*/ 32 w 63"/>
              <a:gd name="T17" fmla="*/ 20 h 51"/>
              <a:gd name="T18" fmla="*/ 19 w 63"/>
              <a:gd name="T19" fmla="*/ 20 h 51"/>
              <a:gd name="T20" fmla="*/ 19 w 63"/>
              <a:gd name="T21" fmla="*/ 11 h 51"/>
              <a:gd name="T22" fmla="*/ 0 w 63"/>
              <a:gd name="T23" fmla="*/ 42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3" h="51">
                <a:moveTo>
                  <a:pt x="0" y="42"/>
                </a:moveTo>
                <a:lnTo>
                  <a:pt x="19" y="42"/>
                </a:lnTo>
                <a:lnTo>
                  <a:pt x="40" y="51"/>
                </a:lnTo>
                <a:lnTo>
                  <a:pt x="40" y="34"/>
                </a:lnTo>
                <a:lnTo>
                  <a:pt x="54" y="20"/>
                </a:lnTo>
                <a:lnTo>
                  <a:pt x="63" y="0"/>
                </a:lnTo>
                <a:lnTo>
                  <a:pt x="32" y="11"/>
                </a:lnTo>
                <a:lnTo>
                  <a:pt x="40" y="20"/>
                </a:lnTo>
                <a:lnTo>
                  <a:pt x="32" y="20"/>
                </a:lnTo>
                <a:lnTo>
                  <a:pt x="19" y="20"/>
                </a:lnTo>
                <a:lnTo>
                  <a:pt x="19" y="11"/>
                </a:lnTo>
                <a:lnTo>
                  <a:pt x="0" y="4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0" name="Freeform 483"/>
          <p:cNvSpPr>
            <a:spLocks/>
          </p:cNvSpPr>
          <p:nvPr/>
        </p:nvSpPr>
        <p:spPr bwMode="auto">
          <a:xfrm>
            <a:off x="4175125" y="2422525"/>
            <a:ext cx="100013" cy="80963"/>
          </a:xfrm>
          <a:custGeom>
            <a:avLst/>
            <a:gdLst>
              <a:gd name="T0" fmla="*/ 0 w 63"/>
              <a:gd name="T1" fmla="*/ 42 h 51"/>
              <a:gd name="T2" fmla="*/ 19 w 63"/>
              <a:gd name="T3" fmla="*/ 42 h 51"/>
              <a:gd name="T4" fmla="*/ 40 w 63"/>
              <a:gd name="T5" fmla="*/ 51 h 51"/>
              <a:gd name="T6" fmla="*/ 40 w 63"/>
              <a:gd name="T7" fmla="*/ 34 h 51"/>
              <a:gd name="T8" fmla="*/ 54 w 63"/>
              <a:gd name="T9" fmla="*/ 20 h 51"/>
              <a:gd name="T10" fmla="*/ 63 w 63"/>
              <a:gd name="T11" fmla="*/ 0 h 51"/>
              <a:gd name="T12" fmla="*/ 32 w 63"/>
              <a:gd name="T13" fmla="*/ 11 h 51"/>
              <a:gd name="T14" fmla="*/ 40 w 63"/>
              <a:gd name="T15" fmla="*/ 20 h 51"/>
              <a:gd name="T16" fmla="*/ 32 w 63"/>
              <a:gd name="T17" fmla="*/ 20 h 51"/>
              <a:gd name="T18" fmla="*/ 19 w 63"/>
              <a:gd name="T19" fmla="*/ 20 h 51"/>
              <a:gd name="T20" fmla="*/ 19 w 63"/>
              <a:gd name="T21" fmla="*/ 11 h 51"/>
              <a:gd name="T22" fmla="*/ 0 w 63"/>
              <a:gd name="T23" fmla="*/ 42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3" h="51">
                <a:moveTo>
                  <a:pt x="0" y="42"/>
                </a:moveTo>
                <a:lnTo>
                  <a:pt x="19" y="42"/>
                </a:lnTo>
                <a:lnTo>
                  <a:pt x="40" y="51"/>
                </a:lnTo>
                <a:lnTo>
                  <a:pt x="40" y="34"/>
                </a:lnTo>
                <a:lnTo>
                  <a:pt x="54" y="20"/>
                </a:lnTo>
                <a:lnTo>
                  <a:pt x="63" y="0"/>
                </a:lnTo>
                <a:lnTo>
                  <a:pt x="32" y="11"/>
                </a:lnTo>
                <a:lnTo>
                  <a:pt x="40" y="20"/>
                </a:lnTo>
                <a:lnTo>
                  <a:pt x="32" y="20"/>
                </a:lnTo>
                <a:lnTo>
                  <a:pt x="19" y="20"/>
                </a:lnTo>
                <a:lnTo>
                  <a:pt x="19" y="11"/>
                </a:lnTo>
                <a:lnTo>
                  <a:pt x="0" y="4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1" name="Freeform 484"/>
          <p:cNvSpPr>
            <a:spLocks/>
          </p:cNvSpPr>
          <p:nvPr/>
        </p:nvSpPr>
        <p:spPr bwMode="auto">
          <a:xfrm>
            <a:off x="4378325" y="2490788"/>
            <a:ext cx="163513" cy="82550"/>
          </a:xfrm>
          <a:custGeom>
            <a:avLst/>
            <a:gdLst>
              <a:gd name="T0" fmla="*/ 38 w 103"/>
              <a:gd name="T1" fmla="*/ 8 h 52"/>
              <a:gd name="T2" fmla="*/ 61 w 103"/>
              <a:gd name="T3" fmla="*/ 8 h 52"/>
              <a:gd name="T4" fmla="*/ 73 w 103"/>
              <a:gd name="T5" fmla="*/ 19 h 52"/>
              <a:gd name="T6" fmla="*/ 82 w 103"/>
              <a:gd name="T7" fmla="*/ 19 h 52"/>
              <a:gd name="T8" fmla="*/ 103 w 103"/>
              <a:gd name="T9" fmla="*/ 29 h 52"/>
              <a:gd name="T10" fmla="*/ 73 w 103"/>
              <a:gd name="T11" fmla="*/ 52 h 52"/>
              <a:gd name="T12" fmla="*/ 49 w 103"/>
              <a:gd name="T13" fmla="*/ 37 h 52"/>
              <a:gd name="T14" fmla="*/ 38 w 103"/>
              <a:gd name="T15" fmla="*/ 52 h 52"/>
              <a:gd name="T16" fmla="*/ 29 w 103"/>
              <a:gd name="T17" fmla="*/ 52 h 52"/>
              <a:gd name="T18" fmla="*/ 9 w 103"/>
              <a:gd name="T19" fmla="*/ 29 h 52"/>
              <a:gd name="T20" fmla="*/ 0 w 103"/>
              <a:gd name="T21" fmla="*/ 19 h 52"/>
              <a:gd name="T22" fmla="*/ 38 w 103"/>
              <a:gd name="T23" fmla="*/ 0 h 52"/>
              <a:gd name="T24" fmla="*/ 38 w 103"/>
              <a:gd name="T25" fmla="*/ 8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3" h="52">
                <a:moveTo>
                  <a:pt x="38" y="8"/>
                </a:moveTo>
                <a:lnTo>
                  <a:pt x="61" y="8"/>
                </a:lnTo>
                <a:lnTo>
                  <a:pt x="73" y="19"/>
                </a:lnTo>
                <a:lnTo>
                  <a:pt x="82" y="19"/>
                </a:lnTo>
                <a:lnTo>
                  <a:pt x="103" y="29"/>
                </a:lnTo>
                <a:lnTo>
                  <a:pt x="73" y="52"/>
                </a:lnTo>
                <a:lnTo>
                  <a:pt x="49" y="37"/>
                </a:lnTo>
                <a:lnTo>
                  <a:pt x="38" y="52"/>
                </a:lnTo>
                <a:lnTo>
                  <a:pt x="29" y="52"/>
                </a:lnTo>
                <a:lnTo>
                  <a:pt x="9" y="29"/>
                </a:lnTo>
                <a:lnTo>
                  <a:pt x="0" y="19"/>
                </a:lnTo>
                <a:lnTo>
                  <a:pt x="38" y="0"/>
                </a:lnTo>
                <a:lnTo>
                  <a:pt x="38" y="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2" name="Freeform 485"/>
          <p:cNvSpPr>
            <a:spLocks/>
          </p:cNvSpPr>
          <p:nvPr/>
        </p:nvSpPr>
        <p:spPr bwMode="auto">
          <a:xfrm>
            <a:off x="4378325" y="2490788"/>
            <a:ext cx="163513" cy="82550"/>
          </a:xfrm>
          <a:custGeom>
            <a:avLst/>
            <a:gdLst>
              <a:gd name="T0" fmla="*/ 38 w 103"/>
              <a:gd name="T1" fmla="*/ 8 h 52"/>
              <a:gd name="T2" fmla="*/ 61 w 103"/>
              <a:gd name="T3" fmla="*/ 8 h 52"/>
              <a:gd name="T4" fmla="*/ 73 w 103"/>
              <a:gd name="T5" fmla="*/ 19 h 52"/>
              <a:gd name="T6" fmla="*/ 82 w 103"/>
              <a:gd name="T7" fmla="*/ 19 h 52"/>
              <a:gd name="T8" fmla="*/ 103 w 103"/>
              <a:gd name="T9" fmla="*/ 29 h 52"/>
              <a:gd name="T10" fmla="*/ 73 w 103"/>
              <a:gd name="T11" fmla="*/ 52 h 52"/>
              <a:gd name="T12" fmla="*/ 49 w 103"/>
              <a:gd name="T13" fmla="*/ 37 h 52"/>
              <a:gd name="T14" fmla="*/ 38 w 103"/>
              <a:gd name="T15" fmla="*/ 52 h 52"/>
              <a:gd name="T16" fmla="*/ 29 w 103"/>
              <a:gd name="T17" fmla="*/ 52 h 52"/>
              <a:gd name="T18" fmla="*/ 9 w 103"/>
              <a:gd name="T19" fmla="*/ 29 h 52"/>
              <a:gd name="T20" fmla="*/ 0 w 103"/>
              <a:gd name="T21" fmla="*/ 19 h 52"/>
              <a:gd name="T22" fmla="*/ 38 w 103"/>
              <a:gd name="T23" fmla="*/ 0 h 52"/>
              <a:gd name="T24" fmla="*/ 38 w 103"/>
              <a:gd name="T25" fmla="*/ 8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3" h="52">
                <a:moveTo>
                  <a:pt x="38" y="8"/>
                </a:moveTo>
                <a:lnTo>
                  <a:pt x="61" y="8"/>
                </a:lnTo>
                <a:lnTo>
                  <a:pt x="73" y="19"/>
                </a:lnTo>
                <a:lnTo>
                  <a:pt x="82" y="19"/>
                </a:lnTo>
                <a:lnTo>
                  <a:pt x="103" y="29"/>
                </a:lnTo>
                <a:lnTo>
                  <a:pt x="73" y="52"/>
                </a:lnTo>
                <a:lnTo>
                  <a:pt x="49" y="37"/>
                </a:lnTo>
                <a:lnTo>
                  <a:pt x="38" y="52"/>
                </a:lnTo>
                <a:lnTo>
                  <a:pt x="29" y="52"/>
                </a:lnTo>
                <a:lnTo>
                  <a:pt x="9" y="29"/>
                </a:lnTo>
                <a:lnTo>
                  <a:pt x="0" y="19"/>
                </a:lnTo>
                <a:lnTo>
                  <a:pt x="38" y="0"/>
                </a:lnTo>
                <a:lnTo>
                  <a:pt x="38" y="8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5543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10 – Remarks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0600" y="2438400"/>
            <a:ext cx="7391400" cy="2667000"/>
          </a:xfrm>
        </p:spPr>
        <p:txBody>
          <a:bodyPr>
            <a:normAutofit/>
          </a:bodyPr>
          <a:lstStyle/>
          <a:p>
            <a:r>
              <a:rPr lang="en-US" dirty="0" smtClean="0"/>
              <a:t>Your suggestions to improve the contents of ASBUs and the workshop are welcome.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sz="24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35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2200275"/>
          </a:xfrm>
        </p:spPr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GB" b="1" dirty="0" smtClean="0"/>
              <a:t>ASBU BLOCK 0 MODULES AND CORRESPONDING BENEFITS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2012 - ASBU workshops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ASBU BLOCK 0 MODULES and BENEFITS </a:t>
            </a:r>
            <a:endParaRPr lang="en-GB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1676400"/>
          <a:ext cx="8534404" cy="4114800"/>
        </p:xfrm>
        <a:graphic>
          <a:graphicData uri="http://schemas.openxmlformats.org/drawingml/2006/table">
            <a:tbl>
              <a:tblPr/>
              <a:tblGrid>
                <a:gridCol w="1752602"/>
                <a:gridCol w="1083878"/>
                <a:gridCol w="1354522"/>
                <a:gridCol w="1447800"/>
                <a:gridCol w="1589131"/>
                <a:gridCol w="1306471"/>
              </a:tblGrid>
              <a:tr h="11138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Modules of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ASBU</a:t>
                      </a:r>
                      <a:r>
                        <a:rPr lang="en-CA" sz="20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Block 0 </a:t>
                      </a: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 smtClean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Access</a:t>
                      </a:r>
                      <a:endParaRPr lang="en-GB" sz="2000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Capacity</a:t>
                      </a:r>
                      <a:endParaRPr lang="en-GB" sz="2000" dirty="0">
                        <a:solidFill>
                          <a:srgbClr val="7030A0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Efficiency</a:t>
                      </a:r>
                      <a:endParaRPr lang="en-GB" sz="20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solidFill>
                            <a:srgbClr val="92D05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Environment</a:t>
                      </a:r>
                      <a:endParaRPr lang="en-GB" sz="2000" b="1" dirty="0">
                        <a:solidFill>
                          <a:srgbClr val="92D050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solidFill>
                            <a:schemeClr val="accent6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Safety</a:t>
                      </a:r>
                      <a:endParaRPr lang="en-GB" sz="2000" dirty="0">
                        <a:solidFill>
                          <a:schemeClr val="accent6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1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B0-65/PIA-1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B0-70/PIA-1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000" b="1" dirty="0" smtClean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B0-75/PIA-1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B0-80/PIA-1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B0-15/PIA-1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B0-25/PIA-2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B0-30/PIA-2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9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  B0-105/PIA-2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>
            <a:off x="2590800" y="2895600"/>
            <a:ext cx="152400" cy="152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14" name="Oval 13"/>
          <p:cNvSpPr/>
          <p:nvPr/>
        </p:nvSpPr>
        <p:spPr>
          <a:xfrm>
            <a:off x="2590800" y="3733800"/>
            <a:ext cx="152400" cy="152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23" name="Oval 22"/>
          <p:cNvSpPr/>
          <p:nvPr/>
        </p:nvSpPr>
        <p:spPr>
          <a:xfrm>
            <a:off x="3733800" y="28956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24" name="Oval 23"/>
          <p:cNvSpPr/>
          <p:nvPr/>
        </p:nvSpPr>
        <p:spPr>
          <a:xfrm>
            <a:off x="3733800" y="34290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25" name="Oval 24"/>
          <p:cNvSpPr/>
          <p:nvPr/>
        </p:nvSpPr>
        <p:spPr>
          <a:xfrm>
            <a:off x="3733800" y="38100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26" name="Oval 25"/>
          <p:cNvSpPr/>
          <p:nvPr/>
        </p:nvSpPr>
        <p:spPr>
          <a:xfrm>
            <a:off x="3733800" y="41148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27" name="Oval 26"/>
          <p:cNvSpPr/>
          <p:nvPr/>
        </p:nvSpPr>
        <p:spPr>
          <a:xfrm>
            <a:off x="3733800" y="44196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28" name="Oval 27"/>
          <p:cNvSpPr/>
          <p:nvPr/>
        </p:nvSpPr>
        <p:spPr>
          <a:xfrm>
            <a:off x="3733800" y="47244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0" name="Oval 29"/>
          <p:cNvSpPr/>
          <p:nvPr/>
        </p:nvSpPr>
        <p:spPr>
          <a:xfrm>
            <a:off x="3733800" y="54864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1" name="Oval 30"/>
          <p:cNvSpPr/>
          <p:nvPr/>
        </p:nvSpPr>
        <p:spPr>
          <a:xfrm>
            <a:off x="5105400" y="2971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3" name="Oval 32"/>
          <p:cNvSpPr/>
          <p:nvPr/>
        </p:nvSpPr>
        <p:spPr>
          <a:xfrm>
            <a:off x="5105400" y="3733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4" name="Oval 33"/>
          <p:cNvSpPr/>
          <p:nvPr/>
        </p:nvSpPr>
        <p:spPr>
          <a:xfrm>
            <a:off x="5105400" y="4114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5" name="Oval 34"/>
          <p:cNvSpPr/>
          <p:nvPr/>
        </p:nvSpPr>
        <p:spPr>
          <a:xfrm>
            <a:off x="5105400" y="5410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6" name="Oval 35"/>
          <p:cNvSpPr/>
          <p:nvPr/>
        </p:nvSpPr>
        <p:spPr>
          <a:xfrm>
            <a:off x="5105400" y="48006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8" name="Oval 37"/>
          <p:cNvSpPr/>
          <p:nvPr/>
        </p:nvSpPr>
        <p:spPr>
          <a:xfrm>
            <a:off x="6629400" y="2971800"/>
            <a:ext cx="152400" cy="152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40" name="Oval 39"/>
          <p:cNvSpPr/>
          <p:nvPr/>
        </p:nvSpPr>
        <p:spPr>
          <a:xfrm>
            <a:off x="6629400" y="3733800"/>
            <a:ext cx="152400" cy="152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41" name="Oval 40"/>
          <p:cNvSpPr/>
          <p:nvPr/>
        </p:nvSpPr>
        <p:spPr>
          <a:xfrm>
            <a:off x="6629400" y="4114800"/>
            <a:ext cx="152400" cy="152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44" name="Oval 43"/>
          <p:cNvSpPr/>
          <p:nvPr/>
        </p:nvSpPr>
        <p:spPr>
          <a:xfrm>
            <a:off x="6629400" y="5105400"/>
            <a:ext cx="152400" cy="152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45" name="Oval 44"/>
          <p:cNvSpPr/>
          <p:nvPr/>
        </p:nvSpPr>
        <p:spPr>
          <a:xfrm>
            <a:off x="6629400" y="5486400"/>
            <a:ext cx="152400" cy="152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46" name="Oval 45"/>
          <p:cNvSpPr/>
          <p:nvPr/>
        </p:nvSpPr>
        <p:spPr>
          <a:xfrm>
            <a:off x="5105400" y="44196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47" name="Oval 46"/>
          <p:cNvSpPr/>
          <p:nvPr/>
        </p:nvSpPr>
        <p:spPr>
          <a:xfrm>
            <a:off x="8229600" y="2971800"/>
            <a:ext cx="152400" cy="15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51" name="Oval 50"/>
          <p:cNvSpPr/>
          <p:nvPr/>
        </p:nvSpPr>
        <p:spPr>
          <a:xfrm>
            <a:off x="8229600" y="3733800"/>
            <a:ext cx="152400" cy="15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57" name="Oval 56"/>
          <p:cNvSpPr/>
          <p:nvPr/>
        </p:nvSpPr>
        <p:spPr>
          <a:xfrm>
            <a:off x="8229600" y="4800600"/>
            <a:ext cx="152400" cy="15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58" name="Oval 57"/>
          <p:cNvSpPr/>
          <p:nvPr/>
        </p:nvSpPr>
        <p:spPr>
          <a:xfrm>
            <a:off x="8229600" y="5105400"/>
            <a:ext cx="152400" cy="15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59" name="Oval 58"/>
          <p:cNvSpPr/>
          <p:nvPr/>
        </p:nvSpPr>
        <p:spPr>
          <a:xfrm>
            <a:off x="8229600" y="5486400"/>
            <a:ext cx="152400" cy="15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60" name="TextBox 59"/>
          <p:cNvSpPr txBox="1"/>
          <p:nvPr/>
        </p:nvSpPr>
        <p:spPr>
          <a:xfrm>
            <a:off x="2286000" y="624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1" name="Rectangle 60"/>
          <p:cNvSpPr/>
          <p:nvPr/>
        </p:nvSpPr>
        <p:spPr>
          <a:xfrm>
            <a:off x="381000" y="5791200"/>
            <a:ext cx="85344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1100" dirty="0" smtClean="0"/>
              <a:t>The eleven KPAs/Benefits are shown in alphabetical order as they would appear in  English. They are access/equity; capacity; cost effectiveness; efficiency; environment; flexibility; global interoperability; participation of ATM community; predictability; safety; and security. However, out of these eleven KPAs, five </a:t>
            </a:r>
            <a:r>
              <a:rPr lang="en-GB" sz="1100" dirty="0" smtClean="0"/>
              <a:t>have been selected for reporting, which are Access /Equity, Capacity, Efficiency, Environment and Safety. </a:t>
            </a:r>
            <a:endParaRPr lang="en-GB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2012 - ASBU workshops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ASBU BLOCK 0 MODULES and BENEFITS </a:t>
            </a:r>
            <a:endParaRPr lang="en-GB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1447800"/>
          <a:ext cx="8534404" cy="5006700"/>
        </p:xfrm>
        <a:graphic>
          <a:graphicData uri="http://schemas.openxmlformats.org/drawingml/2006/table">
            <a:tbl>
              <a:tblPr/>
              <a:tblGrid>
                <a:gridCol w="1828800"/>
                <a:gridCol w="1007680"/>
                <a:gridCol w="1354522"/>
                <a:gridCol w="1447800"/>
                <a:gridCol w="1589131"/>
                <a:gridCol w="1306471"/>
              </a:tblGrid>
              <a:tr h="11138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Modules of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ASBU</a:t>
                      </a:r>
                      <a:r>
                        <a:rPr lang="en-CA" sz="20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Block 0 </a:t>
                      </a: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 smtClean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Access</a:t>
                      </a:r>
                      <a:endParaRPr lang="en-GB" sz="2000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Capacity</a:t>
                      </a:r>
                      <a:endParaRPr lang="en-GB" sz="2000" dirty="0">
                        <a:solidFill>
                          <a:srgbClr val="7030A0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Efficiency</a:t>
                      </a:r>
                      <a:endParaRPr lang="en-GB" sz="20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solidFill>
                            <a:srgbClr val="92D05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Environment</a:t>
                      </a:r>
                      <a:endParaRPr lang="en-GB" sz="2000" b="1" dirty="0">
                        <a:solidFill>
                          <a:srgbClr val="92D050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solidFill>
                            <a:schemeClr val="accent6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Safety</a:t>
                      </a:r>
                      <a:endParaRPr lang="en-GB" sz="2000" dirty="0">
                        <a:solidFill>
                          <a:schemeClr val="accent6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1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B0-10/PIA-3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B0-35/PIA-3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000" b="1" dirty="0" smtClean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B0-84/PIA-3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B0-86/PIA-3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B0-85/PIA-3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  B0-102/PIA-3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  B0-101/PIA-3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9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B0-05/PIA-4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9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B0-20/PIA-4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9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B0-40/PIA-4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>
            <a:off x="2438400" y="2667000"/>
            <a:ext cx="152400" cy="152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13" name="Oval 12"/>
          <p:cNvSpPr/>
          <p:nvPr/>
        </p:nvSpPr>
        <p:spPr>
          <a:xfrm>
            <a:off x="2438400" y="3124200"/>
            <a:ext cx="152400" cy="152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24" name="Oval 23"/>
          <p:cNvSpPr/>
          <p:nvPr/>
        </p:nvSpPr>
        <p:spPr>
          <a:xfrm>
            <a:off x="3733800" y="32004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25" name="Oval 24"/>
          <p:cNvSpPr/>
          <p:nvPr/>
        </p:nvSpPr>
        <p:spPr>
          <a:xfrm>
            <a:off x="3733800" y="35814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26" name="Oval 25"/>
          <p:cNvSpPr/>
          <p:nvPr/>
        </p:nvSpPr>
        <p:spPr>
          <a:xfrm>
            <a:off x="3733800" y="38862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1" name="Oval 30"/>
          <p:cNvSpPr/>
          <p:nvPr/>
        </p:nvSpPr>
        <p:spPr>
          <a:xfrm>
            <a:off x="5105400" y="2743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2" name="Oval 31"/>
          <p:cNvSpPr/>
          <p:nvPr/>
        </p:nvSpPr>
        <p:spPr>
          <a:xfrm>
            <a:off x="5105400" y="32004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4" name="Oval 33"/>
          <p:cNvSpPr/>
          <p:nvPr/>
        </p:nvSpPr>
        <p:spPr>
          <a:xfrm>
            <a:off x="5105400" y="3886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5" name="Oval 34"/>
          <p:cNvSpPr/>
          <p:nvPr/>
        </p:nvSpPr>
        <p:spPr>
          <a:xfrm>
            <a:off x="5105400" y="5257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7" name="Oval 36"/>
          <p:cNvSpPr/>
          <p:nvPr/>
        </p:nvSpPr>
        <p:spPr>
          <a:xfrm>
            <a:off x="5105400" y="4876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8" name="Oval 37"/>
          <p:cNvSpPr/>
          <p:nvPr/>
        </p:nvSpPr>
        <p:spPr>
          <a:xfrm>
            <a:off x="6629400" y="2743200"/>
            <a:ext cx="152400" cy="152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9" name="Oval 38"/>
          <p:cNvSpPr/>
          <p:nvPr/>
        </p:nvSpPr>
        <p:spPr>
          <a:xfrm>
            <a:off x="6629400" y="3200400"/>
            <a:ext cx="152400" cy="152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41" name="Oval 40"/>
          <p:cNvSpPr/>
          <p:nvPr/>
        </p:nvSpPr>
        <p:spPr>
          <a:xfrm>
            <a:off x="6629400" y="3886200"/>
            <a:ext cx="152400" cy="152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45" name="Oval 44"/>
          <p:cNvSpPr/>
          <p:nvPr/>
        </p:nvSpPr>
        <p:spPr>
          <a:xfrm>
            <a:off x="6629400" y="5257800"/>
            <a:ext cx="152400" cy="152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46" name="Oval 45"/>
          <p:cNvSpPr/>
          <p:nvPr/>
        </p:nvSpPr>
        <p:spPr>
          <a:xfrm>
            <a:off x="5105400" y="41910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48" name="Oval 47"/>
          <p:cNvSpPr/>
          <p:nvPr/>
        </p:nvSpPr>
        <p:spPr>
          <a:xfrm>
            <a:off x="8229600" y="3200400"/>
            <a:ext cx="152400" cy="15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51" name="Oval 50"/>
          <p:cNvSpPr/>
          <p:nvPr/>
        </p:nvSpPr>
        <p:spPr>
          <a:xfrm>
            <a:off x="8229600" y="3505200"/>
            <a:ext cx="152400" cy="15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54" name="Oval 53"/>
          <p:cNvSpPr/>
          <p:nvPr/>
        </p:nvSpPr>
        <p:spPr>
          <a:xfrm>
            <a:off x="8229600" y="3886200"/>
            <a:ext cx="152400" cy="15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56" name="Oval 55"/>
          <p:cNvSpPr/>
          <p:nvPr/>
        </p:nvSpPr>
        <p:spPr>
          <a:xfrm>
            <a:off x="8229600" y="4191000"/>
            <a:ext cx="152400" cy="15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57" name="Oval 56"/>
          <p:cNvSpPr/>
          <p:nvPr/>
        </p:nvSpPr>
        <p:spPr>
          <a:xfrm>
            <a:off x="8229600" y="4495800"/>
            <a:ext cx="152400" cy="15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58" name="Oval 57"/>
          <p:cNvSpPr/>
          <p:nvPr/>
        </p:nvSpPr>
        <p:spPr>
          <a:xfrm>
            <a:off x="8229600" y="4876800"/>
            <a:ext cx="152400" cy="15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59" name="Oval 58"/>
          <p:cNvSpPr/>
          <p:nvPr/>
        </p:nvSpPr>
        <p:spPr>
          <a:xfrm>
            <a:off x="8229600" y="5257800"/>
            <a:ext cx="152400" cy="15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60" name="TextBox 59"/>
          <p:cNvSpPr txBox="1"/>
          <p:nvPr/>
        </p:nvSpPr>
        <p:spPr>
          <a:xfrm>
            <a:off x="2286000" y="624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3" name="Oval 52"/>
          <p:cNvSpPr/>
          <p:nvPr/>
        </p:nvSpPr>
        <p:spPr>
          <a:xfrm>
            <a:off x="3733800" y="61722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55" name="Oval 54"/>
          <p:cNvSpPr/>
          <p:nvPr/>
        </p:nvSpPr>
        <p:spPr>
          <a:xfrm>
            <a:off x="5105400" y="57150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62" name="Oval 61"/>
          <p:cNvSpPr/>
          <p:nvPr/>
        </p:nvSpPr>
        <p:spPr>
          <a:xfrm>
            <a:off x="5105400" y="6172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63" name="Oval 62"/>
          <p:cNvSpPr/>
          <p:nvPr/>
        </p:nvSpPr>
        <p:spPr>
          <a:xfrm>
            <a:off x="6629400" y="5715000"/>
            <a:ext cx="152400" cy="152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65" name="Oval 64"/>
          <p:cNvSpPr/>
          <p:nvPr/>
        </p:nvSpPr>
        <p:spPr>
          <a:xfrm>
            <a:off x="8229600" y="5715000"/>
            <a:ext cx="152400" cy="15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66" name="Oval 65"/>
          <p:cNvSpPr/>
          <p:nvPr/>
        </p:nvSpPr>
        <p:spPr>
          <a:xfrm>
            <a:off x="8229600" y="6172200"/>
            <a:ext cx="152400" cy="15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147"/>
            <a:ext cx="9144000" cy="69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 – Introduction 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0600" y="1371600"/>
            <a:ext cx="7391400" cy="3657600"/>
          </a:xfrm>
        </p:spPr>
        <p:txBody>
          <a:bodyPr/>
          <a:lstStyle/>
          <a:p>
            <a:pPr lvl="0"/>
            <a:r>
              <a:rPr lang="en-GB" sz="3600" b="1" dirty="0" smtClean="0"/>
              <a:t>Names/Infrastructure</a:t>
            </a:r>
          </a:p>
          <a:p>
            <a:pPr lvl="1"/>
            <a:r>
              <a:rPr lang="en-GB" sz="3600" dirty="0" smtClean="0"/>
              <a:t>Indicate </a:t>
            </a:r>
            <a:r>
              <a:rPr lang="en-GB" sz="3600" dirty="0" smtClean="0"/>
              <a:t>name of  your State and </a:t>
            </a:r>
            <a:r>
              <a:rPr lang="en-GB" sz="3600" dirty="0" smtClean="0"/>
              <a:t>participants</a:t>
            </a:r>
          </a:p>
          <a:p>
            <a:pPr lvl="1"/>
            <a:r>
              <a:rPr lang="en-GB" sz="3600" dirty="0" smtClean="0"/>
              <a:t>Provide a brief introduction to current infrastructure of your State</a:t>
            </a:r>
            <a:endParaRPr lang="en-GB" sz="3600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35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 – Block 0 Modules 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2209800"/>
            <a:ext cx="7696200" cy="32766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600" b="1" dirty="0" smtClean="0"/>
              <a:t>Review  18 Modules of ASBU Block 0 : </a:t>
            </a:r>
          </a:p>
          <a:p>
            <a:pPr marL="850900" lvl="1"/>
            <a:r>
              <a:rPr lang="en-US" sz="3600" dirty="0" smtClean="0"/>
              <a:t>Determine the Modules and   corresponding PIAs that are applicable to your State</a:t>
            </a:r>
          </a:p>
          <a:p>
            <a:pPr marL="854075" lvl="1" indent="-396875"/>
            <a:r>
              <a:rPr lang="en-US" sz="3600" dirty="0" smtClean="0"/>
              <a:t>Refer to Doc 2. Appendix A as well  as all Module PPTs for guidance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35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 – ANRF 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2209800"/>
            <a:ext cx="7696200" cy="3276600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/>
              <a:t>Study Air Navigation Report Form (ANRF) template available in WP32A</a:t>
            </a:r>
          </a:p>
          <a:p>
            <a:pPr lvl="0"/>
            <a:r>
              <a:rPr lang="en-US" sz="3600" dirty="0" smtClean="0"/>
              <a:t>Using WP32 A, Develop (fill-up)  three ANRFs for any Block 0 Modules that you selected  for your State in step 2</a:t>
            </a:r>
            <a:endParaRPr lang="en-GB" sz="3600" dirty="0" smtClean="0"/>
          </a:p>
          <a:p>
            <a:endParaRPr lang="en-GB" sz="3600" dirty="0" smtClean="0"/>
          </a:p>
          <a:p>
            <a:pPr lvl="1"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35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248400" y="6629400"/>
            <a:ext cx="3124200" cy="228600"/>
          </a:xfrm>
        </p:spPr>
        <p:txBody>
          <a:bodyPr/>
          <a:lstStyle/>
          <a:p>
            <a:fld id="{C97275D5-4C12-42FF-82D2-635AEC9DB89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 – Metrics 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2209800"/>
            <a:ext cx="7696200" cy="3276600"/>
          </a:xfrm>
        </p:spPr>
        <p:txBody>
          <a:bodyPr>
            <a:normAutofit fontScale="92500"/>
          </a:bodyPr>
          <a:lstStyle/>
          <a:p>
            <a:pPr lvl="0"/>
            <a:r>
              <a:rPr lang="en-US" sz="3600" b="1" dirty="0" smtClean="0"/>
              <a:t>Performance Metrics</a:t>
            </a:r>
            <a:r>
              <a:rPr lang="en-US" sz="3600" dirty="0" smtClean="0"/>
              <a:t>: Identify the relevant metrics that are suitable for monitoring the implementation status of those 3 ASBU Modules selected in step 3</a:t>
            </a:r>
          </a:p>
          <a:p>
            <a:pPr lvl="0"/>
            <a:r>
              <a:rPr lang="en-US" sz="3600" dirty="0" smtClean="0"/>
              <a:t>For guidance on metrics list refer to WP32A  and WP 6</a:t>
            </a:r>
            <a:endParaRPr lang="en-GB" sz="3600" dirty="0" smtClean="0"/>
          </a:p>
          <a:p>
            <a:pPr lvl="1"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35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 – Download IFSET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www.icao.int/environmental-protection/Pages/Tools.aspx</a:t>
            </a:r>
            <a:endParaRPr lang="en-US" dirty="0" smtClean="0"/>
          </a:p>
          <a:p>
            <a:r>
              <a:rPr lang="en-US" dirty="0" smtClean="0"/>
              <a:t>Scroll to the bottom and download the </a:t>
            </a:r>
            <a:r>
              <a:rPr lang="en-US" dirty="0" err="1" smtClean="0"/>
              <a:t>iFSET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0600" y="3200400"/>
            <a:ext cx="7101840" cy="291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6669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6 </a:t>
            </a:r>
            <a:r>
              <a:rPr lang="en-US" dirty="0"/>
              <a:t>– Download </a:t>
            </a:r>
            <a:r>
              <a:rPr lang="en-US" dirty="0" smtClean="0"/>
              <a:t>IFSET (cont.)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Un-zip the file and run the installation, choose the ‘typical’ option.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157" t="22291" r="31479" b="25208"/>
          <a:stretch/>
        </p:blipFill>
        <p:spPr bwMode="auto">
          <a:xfrm>
            <a:off x="2362200" y="2590800"/>
            <a:ext cx="4861560" cy="384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4202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7 – Run IFSET 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Locate the IFSET and run the application for three operational improvements: CCO,CDO and PBN route.(Defined in next slide)</a:t>
            </a:r>
          </a:p>
          <a:p>
            <a:r>
              <a:rPr lang="en-US" dirty="0" smtClean="0"/>
              <a:t>For each operational improvement do the following in IFSET</a:t>
            </a:r>
          </a:p>
          <a:p>
            <a:pPr lvl="1"/>
            <a:r>
              <a:rPr lang="en-US" dirty="0" smtClean="0"/>
              <a:t>Create an operations definition</a:t>
            </a:r>
          </a:p>
          <a:p>
            <a:pPr lvl="1"/>
            <a:r>
              <a:rPr lang="en-US" dirty="0" smtClean="0"/>
              <a:t>Describe the old procedure</a:t>
            </a:r>
          </a:p>
          <a:p>
            <a:pPr lvl="1"/>
            <a:r>
              <a:rPr lang="en-US" dirty="0" smtClean="0"/>
              <a:t>Describe the new procedure</a:t>
            </a:r>
          </a:p>
          <a:p>
            <a:pPr lvl="1"/>
            <a:r>
              <a:rPr lang="en-US" dirty="0" smtClean="0"/>
              <a:t>View the fuel estimation report and export to your folder</a:t>
            </a:r>
          </a:p>
          <a:p>
            <a:r>
              <a:rPr lang="en-US" dirty="0" smtClean="0"/>
              <a:t>Indicate  fuel savings and corresponding CO</a:t>
            </a:r>
            <a:r>
              <a:rPr lang="en-US" baseline="-25000" dirty="0" smtClean="0"/>
              <a:t>2</a:t>
            </a:r>
            <a:r>
              <a:rPr lang="en-US" dirty="0" smtClean="0"/>
              <a:t> reduction for the above 3 Operational Improvements</a:t>
            </a:r>
            <a:endParaRPr lang="en-GB" sz="2400" dirty="0" smtClean="0"/>
          </a:p>
          <a:p>
            <a:endParaRPr lang="en-GB" sz="24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35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7 – Run IFSET(Cont.)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GB" b="1" dirty="0" smtClean="0"/>
              <a:t>Operations 1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sz="3500" dirty="0" smtClean="0"/>
              <a:t>Airport AAAA (ADEL 1000FT) is known by the restrictions to departures due to conflicting routes that impose restrictions to a continuous climb operation.</a:t>
            </a:r>
          </a:p>
          <a:p>
            <a:r>
              <a:rPr lang="en-GB" sz="3500" dirty="0" smtClean="0"/>
              <a:t>At this airport, B737-800 is the dominant aircraft type with 400 </a:t>
            </a:r>
            <a:r>
              <a:rPr lang="en-GB" sz="3500" b="1" dirty="0" smtClean="0"/>
              <a:t>operations</a:t>
            </a:r>
            <a:r>
              <a:rPr lang="en-GB" sz="3500" dirty="0" smtClean="0"/>
              <a:t> daily, but E-195 also operates at a rate of 50 daily operations. CL60 operates at 30 movements daily and C560 at a rate of 20 movements a day. The other operations of small aircraft are not representative. All aircraft will benefit of the new departure procedure.</a:t>
            </a:r>
          </a:p>
          <a:p>
            <a:r>
              <a:rPr lang="en-GB" sz="3500" dirty="0" smtClean="0"/>
              <a:t>The only SID in use is described as: From 1000FT, climb to 7000FT and maintain this altitude for 5NM. After that climb to 14000FT and maintain this altitude for 5 more miles, when the climb is unrestricted to the cruising flight level.</a:t>
            </a:r>
          </a:p>
          <a:p>
            <a:r>
              <a:rPr lang="en-GB" sz="3500" dirty="0" smtClean="0"/>
              <a:t>The new envisaged procedure will allow the aircraft to climb from 1000FT to the cruising flight level without restrictions.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0135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2b0c29a6-a2e0-472b-bfb4-397922b0132f">4-Workshop Papers</Category>
    <Type_x0020_Name xmlns="2b0c29a6-a2e0-472b-bfb4-397922b0132f" xsi:nil="true"/>
    <Presenter xmlns="2b0c29a6-a2e0-472b-bfb4-397922b0132f">Secretariat</Presenter>
    <Update_x0020_Date xmlns="2b0c29a6-a2e0-472b-bfb4-397922b0132f">Apr 20,2012</Update_x0020_Date>
    <Number xmlns="2b0c29a6-a2e0-472b-bfb4-397922b0132f">WP/32(B)</Number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FE59BC309C604CB998C784F26F18B3" ma:contentTypeVersion="5" ma:contentTypeDescription="Create a new document." ma:contentTypeScope="" ma:versionID="9b74dbcbaf5d5cbeca429f3b786f96f0">
  <xsd:schema xmlns:xsd="http://www.w3.org/2001/XMLSchema" xmlns:xs="http://www.w3.org/2001/XMLSchema" xmlns:p="http://schemas.microsoft.com/office/2006/metadata/properties" xmlns:ns2="2b0c29a6-a2e0-472b-bfb4-397922b0132f" targetNamespace="http://schemas.microsoft.com/office/2006/metadata/properties" ma:root="true" ma:fieldsID="5c84928c2a5c4de300c71ae487b21fdc" ns2:_="">
    <xsd:import namespace="2b0c29a6-a2e0-472b-bfb4-397922b0132f"/>
    <xsd:element name="properties">
      <xsd:complexType>
        <xsd:sequence>
          <xsd:element name="documentManagement">
            <xsd:complexType>
              <xsd:all>
                <xsd:element ref="ns2:Number" minOccurs="0"/>
                <xsd:element ref="ns2:Update_x0020_Date" minOccurs="0"/>
                <xsd:element ref="ns2:Presenter" minOccurs="0"/>
                <xsd:element ref="ns2:Category" minOccurs="0"/>
                <xsd:element ref="ns2:Typ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c29a6-a2e0-472b-bfb4-397922b0132f" elementFormDefault="qualified">
    <xsd:import namespace="http://schemas.microsoft.com/office/2006/documentManagement/types"/>
    <xsd:import namespace="http://schemas.microsoft.com/office/infopath/2007/PartnerControls"/>
    <xsd:element name="Number" ma:index="8" nillable="true" ma:displayName="Number" ma:internalName="Number">
      <xsd:simpleType>
        <xsd:restriction base="dms:Text">
          <xsd:maxLength value="255"/>
        </xsd:restriction>
      </xsd:simpleType>
    </xsd:element>
    <xsd:element name="Update_x0020_Date" ma:index="9" nillable="true" ma:displayName="Update Date" ma:internalName="Update_x0020_Date">
      <xsd:simpleType>
        <xsd:restriction base="dms:Text">
          <xsd:maxLength value="255"/>
        </xsd:restriction>
      </xsd:simpleType>
    </xsd:element>
    <xsd:element name="Presenter" ma:index="10" nillable="true" ma:displayName="Presenter" ma:internalName="Presenter">
      <xsd:simpleType>
        <xsd:restriction base="dms:Text">
          <xsd:maxLength value="255"/>
        </xsd:restriction>
      </xsd:simpleType>
    </xsd:element>
    <xsd:element name="Category" ma:index="11" nillable="true" ma:displayName="Category" ma:format="Dropdown" ma:internalName="Category">
      <xsd:simpleType>
        <xsd:union memberTypes="dms:Text">
          <xsd:simpleType>
            <xsd:restriction base="dms:Choice">
              <xsd:enumeration value="1-Report"/>
              <xsd:enumeration value="2-General Information"/>
              <xsd:enumeration value="3-Working Papers"/>
              <xsd:enumeration value="4-Information Papers"/>
              <xsd:enumeration value="5-Presentations"/>
              <xsd:enumeration value="6-Discussion papers"/>
            </xsd:restriction>
          </xsd:simpleType>
        </xsd:union>
      </xsd:simpleType>
    </xsd:element>
    <xsd:element name="Type_x0020_Name" ma:index="12" nillable="true" ma:displayName="Type Name" ma:internalName="Typ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C852B6-3AA0-44C3-B401-A3DA3BB8C5C7}"/>
</file>

<file path=customXml/itemProps2.xml><?xml version="1.0" encoding="utf-8"?>
<ds:datastoreItem xmlns:ds="http://schemas.openxmlformats.org/officeDocument/2006/customXml" ds:itemID="{5A811EED-D9FE-407B-A76C-BB1EF3C1BAFE}"/>
</file>

<file path=customXml/itemProps3.xml><?xml version="1.0" encoding="utf-8"?>
<ds:datastoreItem xmlns:ds="http://schemas.openxmlformats.org/officeDocument/2006/customXml" ds:itemID="{4F467FD2-CBC8-491E-B09D-AEEDD29833AB}"/>
</file>

<file path=docProps/app.xml><?xml version="1.0" encoding="utf-8"?>
<Properties xmlns="http://schemas.openxmlformats.org/officeDocument/2006/extended-properties" xmlns:vt="http://schemas.openxmlformats.org/officeDocument/2006/docPropsVTypes">
  <Template>ICAO</Template>
  <TotalTime>444</TotalTime>
  <Words>1079</Words>
  <Application>Microsoft Office PowerPoint</Application>
  <PresentationFormat>On-screen Show (4:3)</PresentationFormat>
  <Paragraphs>130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ICAO</vt:lpstr>
      <vt:lpstr> Hands-on Exercises Performance Based Planning and use of IFSET </vt:lpstr>
      <vt:lpstr>Step 1 – Introduction  </vt:lpstr>
      <vt:lpstr>Step 2 – Block 0 Modules  </vt:lpstr>
      <vt:lpstr>Step 3 – ANRF  </vt:lpstr>
      <vt:lpstr>Step 4 – Metrics  </vt:lpstr>
      <vt:lpstr>Step 5 – Download IFSET</vt:lpstr>
      <vt:lpstr>Step 6 – Download IFSET (cont.)</vt:lpstr>
      <vt:lpstr>Step 7 – Run IFSET  </vt:lpstr>
      <vt:lpstr>Step 7 – Run IFSET(Cont.)  </vt:lpstr>
      <vt:lpstr>Step 7 – Run IFSET (Cont.)  </vt:lpstr>
      <vt:lpstr>Step 7 – Run IFSET  (Cont.)</vt:lpstr>
      <vt:lpstr>Step 8 – GIS Status </vt:lpstr>
      <vt:lpstr>Step 9 – GIS – CCO/CDO Current Status</vt:lpstr>
      <vt:lpstr>Step 10 – Remarks</vt:lpstr>
      <vt:lpstr>Slide 15</vt:lpstr>
      <vt:lpstr>ASBU BLOCK 0 MODULES and BENEFITS </vt:lpstr>
      <vt:lpstr>ASBU BLOCK 0 MODULES and BENEFITS </vt:lpstr>
      <vt:lpstr>Slide 18</vt:lpstr>
    </vt:vector>
  </TitlesOfParts>
  <Company>I.C.A.O.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Hands-on exercise: b) Exercise guidance for ANRF and IFSET</dc:title>
  <dc:creator>lkhammar</dc:creator>
  <cp:lastModifiedBy>Rahul</cp:lastModifiedBy>
  <cp:revision>113</cp:revision>
  <dcterms:created xsi:type="dcterms:W3CDTF">2010-09-24T14:59:54Z</dcterms:created>
  <dcterms:modified xsi:type="dcterms:W3CDTF">2012-04-19T16:39:54Z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0x01010002FE59BC309C604CB998C784F26F18B3</vt:lpwstr>
  </property>
  <property fmtid="{D5CDD505-2E9C-101B-9397-08002B2CF9AE}" pid="3" name="Order">
    <vt:r8>6000</vt:r8>
  </property>
</Properties>
</file>